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769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322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mberley Constable" userId="1c67c54c78895851" providerId="LiveId" clId="{2A32D8A8-73B1-4F14-9285-658A57E18BF2}"/>
    <pc:docChg chg="custSel modSld">
      <pc:chgData name="Kimberley Constable" userId="1c67c54c78895851" providerId="LiveId" clId="{2A32D8A8-73B1-4F14-9285-658A57E18BF2}" dt="2023-03-12T16:51:18.671" v="244" actId="20577"/>
      <pc:docMkLst>
        <pc:docMk/>
      </pc:docMkLst>
      <pc:sldChg chg="delSp modSp mod">
        <pc:chgData name="Kimberley Constable" userId="1c67c54c78895851" providerId="LiveId" clId="{2A32D8A8-73B1-4F14-9285-658A57E18BF2}" dt="2023-03-12T16:51:18.671" v="244" actId="20577"/>
        <pc:sldMkLst>
          <pc:docMk/>
          <pc:sldMk cId="122509730" sldId="769"/>
        </pc:sldMkLst>
        <pc:spChg chg="mod">
          <ac:chgData name="Kimberley Constable" userId="1c67c54c78895851" providerId="LiveId" clId="{2A32D8A8-73B1-4F14-9285-658A57E18BF2}" dt="2023-03-12T16:51:18.671" v="244" actId="20577"/>
          <ac:spMkLst>
            <pc:docMk/>
            <pc:sldMk cId="122509730" sldId="769"/>
            <ac:spMk id="4" creationId="{758AB78E-F9A5-47E1-8D54-013A6E047564}"/>
          </ac:spMkLst>
        </pc:spChg>
        <pc:spChg chg="del">
          <ac:chgData name="Kimberley Constable" userId="1c67c54c78895851" providerId="LiveId" clId="{2A32D8A8-73B1-4F14-9285-658A57E18BF2}" dt="2023-02-02T21:02:40.779" v="4" actId="478"/>
          <ac:spMkLst>
            <pc:docMk/>
            <pc:sldMk cId="122509730" sldId="769"/>
            <ac:spMk id="6" creationId="{E6C0E183-75E2-AF85-2556-FDFA856439C3}"/>
          </ac:spMkLst>
        </pc:spChg>
        <pc:spChg chg="del">
          <ac:chgData name="Kimberley Constable" userId="1c67c54c78895851" providerId="LiveId" clId="{2A32D8A8-73B1-4F14-9285-658A57E18BF2}" dt="2023-02-02T21:02:39.028" v="3" actId="478"/>
          <ac:spMkLst>
            <pc:docMk/>
            <pc:sldMk cId="122509730" sldId="769"/>
            <ac:spMk id="7" creationId="{3C61EB92-5BD0-1B85-001D-91755340D4DD}"/>
          </ac:spMkLst>
        </pc:spChg>
        <pc:spChg chg="del">
          <ac:chgData name="Kimberley Constable" userId="1c67c54c78895851" providerId="LiveId" clId="{2A32D8A8-73B1-4F14-9285-658A57E18BF2}" dt="2023-02-02T21:02:39.028" v="3" actId="478"/>
          <ac:spMkLst>
            <pc:docMk/>
            <pc:sldMk cId="122509730" sldId="769"/>
            <ac:spMk id="8" creationId="{AC1F639C-F63B-FED2-F1E7-26EF16E88DBE}"/>
          </ac:spMkLst>
        </pc:spChg>
        <pc:spChg chg="del">
          <ac:chgData name="Kimberley Constable" userId="1c67c54c78895851" providerId="LiveId" clId="{2A32D8A8-73B1-4F14-9285-658A57E18BF2}" dt="2023-02-02T21:02:39.028" v="3" actId="478"/>
          <ac:spMkLst>
            <pc:docMk/>
            <pc:sldMk cId="122509730" sldId="769"/>
            <ac:spMk id="9" creationId="{B6BCEAE8-96EA-964D-6DEF-9DF0B79DE130}"/>
          </ac:spMkLst>
        </pc:spChg>
        <pc:graphicFrameChg chg="modGraphic">
          <ac:chgData name="Kimberley Constable" userId="1c67c54c78895851" providerId="LiveId" clId="{2A32D8A8-73B1-4F14-9285-658A57E18BF2}" dt="2023-03-12T16:51:02.986" v="207" actId="6549"/>
          <ac:graphicFrameMkLst>
            <pc:docMk/>
            <pc:sldMk cId="122509730" sldId="769"/>
            <ac:graphicFrameMk id="5" creationId="{C5ED0617-A431-976A-BCD9-3052292435B1}"/>
          </ac:graphicFrameMkLst>
        </pc:graphicFrameChg>
      </pc:sldChg>
    </pc:docChg>
  </pc:docChgLst>
  <pc:docChgLst>
    <pc:chgData name="Kimberley Constable" userId="1c67c54c78895851" providerId="LiveId" clId="{61F50BD1-935D-4B21-B404-50C5540D5272}"/>
    <pc:docChg chg="delSld">
      <pc:chgData name="Kimberley Constable" userId="1c67c54c78895851" providerId="LiveId" clId="{61F50BD1-935D-4B21-B404-50C5540D5272}" dt="2022-10-16T12:43:52.055" v="0" actId="47"/>
      <pc:docMkLst>
        <pc:docMk/>
      </pc:docMkLst>
      <pc:sldChg chg="del">
        <pc:chgData name="Kimberley Constable" userId="1c67c54c78895851" providerId="LiveId" clId="{61F50BD1-935D-4B21-B404-50C5540D5272}" dt="2022-10-16T12:43:52.055" v="0" actId="47"/>
        <pc:sldMkLst>
          <pc:docMk/>
          <pc:sldMk cId="2042995060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B05C-CF89-40BE-9572-773E764B6C4D}" type="datetimeFigureOut">
              <a:rPr lang="en-GB" smtClean="0"/>
              <a:t>12/03/2023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F8D1-3BE0-46F5-95FD-B25D7AB974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948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B05C-CF89-40BE-9572-773E764B6C4D}" type="datetimeFigureOut">
              <a:rPr lang="en-GB" smtClean="0"/>
              <a:t>12/03/2023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F8D1-3BE0-46F5-95FD-B25D7AB974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1199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B05C-CF89-40BE-9572-773E764B6C4D}" type="datetimeFigureOut">
              <a:rPr lang="en-GB" smtClean="0"/>
              <a:t>12/03/2023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F8D1-3BE0-46F5-95FD-B25D7AB974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615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B05C-CF89-40BE-9572-773E764B6C4D}" type="datetimeFigureOut">
              <a:rPr lang="en-GB" smtClean="0"/>
              <a:t>12/03/2023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F8D1-3BE0-46F5-95FD-B25D7AB974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5375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B05C-CF89-40BE-9572-773E764B6C4D}" type="datetimeFigureOut">
              <a:rPr lang="en-GB" smtClean="0"/>
              <a:t>12/03/2023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F8D1-3BE0-46F5-95FD-B25D7AB974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7603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B05C-CF89-40BE-9572-773E764B6C4D}" type="datetimeFigureOut">
              <a:rPr lang="en-GB" smtClean="0"/>
              <a:t>12/03/2023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F8D1-3BE0-46F5-95FD-B25D7AB974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3775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B05C-CF89-40BE-9572-773E764B6C4D}" type="datetimeFigureOut">
              <a:rPr lang="en-GB" smtClean="0"/>
              <a:t>12/03/2023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F8D1-3BE0-46F5-95FD-B25D7AB974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624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B05C-CF89-40BE-9572-773E764B6C4D}" type="datetimeFigureOut">
              <a:rPr lang="en-GB" smtClean="0"/>
              <a:t>12/03/2023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F8D1-3BE0-46F5-95FD-B25D7AB974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18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B05C-CF89-40BE-9572-773E764B6C4D}" type="datetimeFigureOut">
              <a:rPr lang="en-GB" smtClean="0"/>
              <a:t>12/03/2023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F8D1-3BE0-46F5-95FD-B25D7AB974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4459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B05C-CF89-40BE-9572-773E764B6C4D}" type="datetimeFigureOut">
              <a:rPr lang="en-GB" smtClean="0"/>
              <a:t>12/03/2023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F8D1-3BE0-46F5-95FD-B25D7AB974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153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B05C-CF89-40BE-9572-773E764B6C4D}" type="datetimeFigureOut">
              <a:rPr lang="en-GB" smtClean="0"/>
              <a:t>12/03/2023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F8D1-3BE0-46F5-95FD-B25D7AB974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8909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8B05C-CF89-40BE-9572-773E764B6C4D}" type="datetimeFigureOut">
              <a:rPr lang="en-GB" smtClean="0"/>
              <a:t>12/03/2023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58F8D1-3BE0-46F5-95FD-B25D7AB974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2835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7ED87CD-62A7-B420-1328-312AD9F7BFE1}"/>
              </a:ext>
            </a:extLst>
          </p:cNvPr>
          <p:cNvGraphicFramePr>
            <a:graphicFrameLocks noGrp="1"/>
          </p:cNvGraphicFramePr>
          <p:nvPr/>
        </p:nvGraphicFramePr>
        <p:xfrm>
          <a:off x="556145" y="371737"/>
          <a:ext cx="5745709" cy="4091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6723">
                  <a:extLst>
                    <a:ext uri="{9D8B030D-6E8A-4147-A177-3AD203B41FA5}">
                      <a16:colId xmlns:a16="http://schemas.microsoft.com/office/drawing/2014/main" val="4179442450"/>
                    </a:ext>
                  </a:extLst>
                </a:gridCol>
                <a:gridCol w="5298986">
                  <a:extLst>
                    <a:ext uri="{9D8B030D-6E8A-4147-A177-3AD203B41FA5}">
                      <a16:colId xmlns:a16="http://schemas.microsoft.com/office/drawing/2014/main" val="3356051892"/>
                    </a:ext>
                  </a:extLst>
                </a:gridCol>
              </a:tblGrid>
              <a:tr h="40919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MAKING LINKS – 4 CORNERS </a:t>
                      </a:r>
                      <a:endParaRPr lang="en-US" sz="1200" b="1" i="0" dirty="0">
                        <a:solidFill>
                          <a:srgbClr val="121212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8787679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1C97671C-4D50-4B12-5EFC-7D8AA6E2E64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136" r="9136" b="15604"/>
          <a:stretch/>
        </p:blipFill>
        <p:spPr>
          <a:xfrm>
            <a:off x="609263" y="396334"/>
            <a:ext cx="338091" cy="360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58AB78E-F9A5-47E1-8D54-013A6E047564}"/>
              </a:ext>
            </a:extLst>
          </p:cNvPr>
          <p:cNvSpPr txBox="1"/>
          <p:nvPr/>
        </p:nvSpPr>
        <p:spPr>
          <a:xfrm>
            <a:off x="556144" y="901700"/>
            <a:ext cx="5745709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Century Gothic" panose="020B0502020202020204" pitchFamily="34" charset="0"/>
              </a:rPr>
              <a:t>Make links between 3 or more of the concepts on the grid and write a sentence that links them. </a:t>
            </a:r>
          </a:p>
          <a:p>
            <a:endParaRPr lang="en-GB" sz="1100" dirty="0">
              <a:latin typeface="Century Gothic" panose="020B0502020202020204" pitchFamily="34" charset="0"/>
            </a:endParaRPr>
          </a:p>
          <a:p>
            <a:r>
              <a:rPr lang="en-GB" sz="1100" dirty="0">
                <a:latin typeface="Century Gothic" panose="020B0502020202020204" pitchFamily="34" charset="0"/>
              </a:rPr>
              <a:t>Write a Number or letter in the corner to show the link. Each concept can be used up to 4 times. </a:t>
            </a:r>
          </a:p>
          <a:p>
            <a:endParaRPr lang="en-GB" sz="1100" dirty="0">
              <a:latin typeface="Century Gothic" panose="020B0502020202020204" pitchFamily="34" charset="0"/>
            </a:endParaRPr>
          </a:p>
          <a:p>
            <a:r>
              <a:rPr lang="en-GB" sz="1100" dirty="0">
                <a:latin typeface="Century Gothic" panose="020B0502020202020204" pitchFamily="34" charset="0"/>
              </a:rPr>
              <a:t>For Example:</a:t>
            </a:r>
            <a:endParaRPr lang="en-GB" sz="1100" b="1" i="1" dirty="0">
              <a:latin typeface="Century Gothic" panose="020B050202020202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5ED0617-A431-976A-BCD9-3052292435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5923045"/>
              </p:ext>
            </p:extLst>
          </p:nvPr>
        </p:nvGraphicFramePr>
        <p:xfrm>
          <a:off x="621963" y="2819400"/>
          <a:ext cx="5745708" cy="42553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7618">
                  <a:extLst>
                    <a:ext uri="{9D8B030D-6E8A-4147-A177-3AD203B41FA5}">
                      <a16:colId xmlns:a16="http://schemas.microsoft.com/office/drawing/2014/main" val="275021193"/>
                    </a:ext>
                  </a:extLst>
                </a:gridCol>
                <a:gridCol w="957618">
                  <a:extLst>
                    <a:ext uri="{9D8B030D-6E8A-4147-A177-3AD203B41FA5}">
                      <a16:colId xmlns:a16="http://schemas.microsoft.com/office/drawing/2014/main" val="857487242"/>
                    </a:ext>
                  </a:extLst>
                </a:gridCol>
                <a:gridCol w="957618">
                  <a:extLst>
                    <a:ext uri="{9D8B030D-6E8A-4147-A177-3AD203B41FA5}">
                      <a16:colId xmlns:a16="http://schemas.microsoft.com/office/drawing/2014/main" val="1206412798"/>
                    </a:ext>
                  </a:extLst>
                </a:gridCol>
                <a:gridCol w="957618">
                  <a:extLst>
                    <a:ext uri="{9D8B030D-6E8A-4147-A177-3AD203B41FA5}">
                      <a16:colId xmlns:a16="http://schemas.microsoft.com/office/drawing/2014/main" val="1006703547"/>
                    </a:ext>
                  </a:extLst>
                </a:gridCol>
                <a:gridCol w="957618">
                  <a:extLst>
                    <a:ext uri="{9D8B030D-6E8A-4147-A177-3AD203B41FA5}">
                      <a16:colId xmlns:a16="http://schemas.microsoft.com/office/drawing/2014/main" val="1427441269"/>
                    </a:ext>
                  </a:extLst>
                </a:gridCol>
                <a:gridCol w="957618">
                  <a:extLst>
                    <a:ext uri="{9D8B030D-6E8A-4147-A177-3AD203B41FA5}">
                      <a16:colId xmlns:a16="http://schemas.microsoft.com/office/drawing/2014/main" val="2756875109"/>
                    </a:ext>
                  </a:extLst>
                </a:gridCol>
              </a:tblGrid>
              <a:tr h="851060">
                <a:tc>
                  <a:txBody>
                    <a:bodyPr/>
                    <a:lstStyle/>
                    <a:p>
                      <a:pPr algn="ctr"/>
                      <a:endParaRPr lang="en-GB" sz="9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blipFill>
                      <a:blip r:embed="rId3">
                        <a:extLst>
                          <a:ext uri="{96DAC541-7B7A-43D3-8B79-37D633B846F1}">
                            <asvg:svgBlip xmlns:asvg="http://schemas.microsoft.com/office/drawing/2016/SVG/main" r:embed="rId4"/>
                          </a:ext>
                        </a:extLst>
                      </a:blip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blipFill>
                      <a:blip r:embed="rId3">
                        <a:extLst>
                          <a:ext uri="{96DAC541-7B7A-43D3-8B79-37D633B846F1}">
                            <asvg:svgBlip xmlns:asvg="http://schemas.microsoft.com/office/drawing/2016/SVG/main" r:embed="rId4"/>
                          </a:ext>
                        </a:extLst>
                      </a:blip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blipFill>
                      <a:blip r:embed="rId3">
                        <a:extLst>
                          <a:ext uri="{96DAC541-7B7A-43D3-8B79-37D633B846F1}">
                            <asvg:svgBlip xmlns:asvg="http://schemas.microsoft.com/office/drawing/2016/SVG/main" r:embed="rId4"/>
                          </a:ext>
                        </a:extLst>
                      </a:blip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blipFill>
                      <a:blip r:embed="rId3">
                        <a:extLst>
                          <a:ext uri="{96DAC541-7B7A-43D3-8B79-37D633B846F1}">
                            <asvg:svgBlip xmlns:asvg="http://schemas.microsoft.com/office/drawing/2016/SVG/main" r:embed="rId4"/>
                          </a:ext>
                        </a:extLst>
                      </a:blip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blipFill>
                      <a:blip r:embed="rId3">
                        <a:extLst>
                          <a:ext uri="{96DAC541-7B7A-43D3-8B79-37D633B846F1}">
                            <asvg:svgBlip xmlns:asvg="http://schemas.microsoft.com/office/drawing/2016/SVG/main" r:embed="rId4"/>
                          </a:ext>
                        </a:extLst>
                      </a:blip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blipFill>
                      <a:blip r:embed="rId3">
                        <a:extLst>
                          <a:ext uri="{96DAC541-7B7A-43D3-8B79-37D633B846F1}">
                            <asvg:svgBlip xmlns:asvg="http://schemas.microsoft.com/office/drawing/2016/SVG/main" r:embed="rId4"/>
                          </a:ext>
                        </a:extLst>
                      </a:blip>
                      <a:stretch>
                        <a:fillRect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264652362"/>
                  </a:ext>
                </a:extLst>
              </a:tr>
              <a:tr h="851060">
                <a:tc>
                  <a:txBody>
                    <a:bodyPr/>
                    <a:lstStyle/>
                    <a:p>
                      <a:pPr algn="ctr"/>
                      <a:endParaRPr lang="en-GB" sz="9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blipFill>
                      <a:blip r:embed="rId3">
                        <a:extLst>
                          <a:ext uri="{96DAC541-7B7A-43D3-8B79-37D633B846F1}">
                            <asvg:svgBlip xmlns:asvg="http://schemas.microsoft.com/office/drawing/2016/SVG/main" r:embed="rId4"/>
                          </a:ext>
                        </a:extLst>
                      </a:blip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blipFill>
                      <a:blip r:embed="rId3">
                        <a:extLst>
                          <a:ext uri="{96DAC541-7B7A-43D3-8B79-37D633B846F1}">
                            <asvg:svgBlip xmlns:asvg="http://schemas.microsoft.com/office/drawing/2016/SVG/main" r:embed="rId4"/>
                          </a:ext>
                        </a:extLst>
                      </a:blip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blipFill>
                      <a:blip r:embed="rId3">
                        <a:extLst>
                          <a:ext uri="{96DAC541-7B7A-43D3-8B79-37D633B846F1}">
                            <asvg:svgBlip xmlns:asvg="http://schemas.microsoft.com/office/drawing/2016/SVG/main" r:embed="rId4"/>
                          </a:ext>
                        </a:extLst>
                      </a:blip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blipFill>
                      <a:blip r:embed="rId3">
                        <a:extLst>
                          <a:ext uri="{96DAC541-7B7A-43D3-8B79-37D633B846F1}">
                            <asvg:svgBlip xmlns:asvg="http://schemas.microsoft.com/office/drawing/2016/SVG/main" r:embed="rId4"/>
                          </a:ext>
                        </a:extLst>
                      </a:blip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blipFill>
                      <a:blip r:embed="rId3">
                        <a:extLst>
                          <a:ext uri="{96DAC541-7B7A-43D3-8B79-37D633B846F1}">
                            <asvg:svgBlip xmlns:asvg="http://schemas.microsoft.com/office/drawing/2016/SVG/main" r:embed="rId4"/>
                          </a:ext>
                        </a:extLst>
                      </a:blip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blipFill>
                      <a:blip r:embed="rId3">
                        <a:extLst>
                          <a:ext uri="{96DAC541-7B7A-43D3-8B79-37D633B846F1}">
                            <asvg:svgBlip xmlns:asvg="http://schemas.microsoft.com/office/drawing/2016/SVG/main" r:embed="rId4"/>
                          </a:ext>
                        </a:extLst>
                      </a:blip>
                      <a:stretch>
                        <a:fillRect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2125130179"/>
                  </a:ext>
                </a:extLst>
              </a:tr>
              <a:tr h="851060">
                <a:tc>
                  <a:txBody>
                    <a:bodyPr/>
                    <a:lstStyle/>
                    <a:p>
                      <a:pPr algn="ctr"/>
                      <a:endParaRPr lang="en-GB" sz="9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blipFill>
                      <a:blip r:embed="rId3">
                        <a:extLst>
                          <a:ext uri="{96DAC541-7B7A-43D3-8B79-37D633B846F1}">
                            <asvg:svgBlip xmlns:asvg="http://schemas.microsoft.com/office/drawing/2016/SVG/main" r:embed="rId4"/>
                          </a:ext>
                        </a:extLst>
                      </a:blip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blipFill>
                      <a:blip r:embed="rId3">
                        <a:extLst>
                          <a:ext uri="{96DAC541-7B7A-43D3-8B79-37D633B846F1}">
                            <asvg:svgBlip xmlns:asvg="http://schemas.microsoft.com/office/drawing/2016/SVG/main" r:embed="rId4"/>
                          </a:ext>
                        </a:extLst>
                      </a:blip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blipFill>
                      <a:blip r:embed="rId3">
                        <a:extLst>
                          <a:ext uri="{96DAC541-7B7A-43D3-8B79-37D633B846F1}">
                            <asvg:svgBlip xmlns:asvg="http://schemas.microsoft.com/office/drawing/2016/SVG/main" r:embed="rId4"/>
                          </a:ext>
                        </a:extLst>
                      </a:blip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blipFill>
                      <a:blip r:embed="rId3">
                        <a:extLst>
                          <a:ext uri="{96DAC541-7B7A-43D3-8B79-37D633B846F1}">
                            <asvg:svgBlip xmlns:asvg="http://schemas.microsoft.com/office/drawing/2016/SVG/main" r:embed="rId4"/>
                          </a:ext>
                        </a:extLst>
                      </a:blip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blipFill>
                      <a:blip r:embed="rId3">
                        <a:extLst>
                          <a:ext uri="{96DAC541-7B7A-43D3-8B79-37D633B846F1}">
                            <asvg:svgBlip xmlns:asvg="http://schemas.microsoft.com/office/drawing/2016/SVG/main" r:embed="rId4"/>
                          </a:ext>
                        </a:extLst>
                      </a:blip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blipFill>
                      <a:blip r:embed="rId3">
                        <a:extLst>
                          <a:ext uri="{96DAC541-7B7A-43D3-8B79-37D633B846F1}">
                            <asvg:svgBlip xmlns:asvg="http://schemas.microsoft.com/office/drawing/2016/SVG/main" r:embed="rId4"/>
                          </a:ext>
                        </a:extLst>
                      </a:blip>
                      <a:stretch>
                        <a:fillRect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2757341563"/>
                  </a:ext>
                </a:extLst>
              </a:tr>
              <a:tr h="851060">
                <a:tc>
                  <a:txBody>
                    <a:bodyPr/>
                    <a:lstStyle/>
                    <a:p>
                      <a:pPr algn="ctr"/>
                      <a:endParaRPr lang="en-GB" sz="8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blipFill>
                      <a:blip r:embed="rId3">
                        <a:extLst>
                          <a:ext uri="{96DAC541-7B7A-43D3-8B79-37D633B846F1}">
                            <asvg:svgBlip xmlns:asvg="http://schemas.microsoft.com/office/drawing/2016/SVG/main" r:embed="rId4"/>
                          </a:ext>
                        </a:extLst>
                      </a:blip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blipFill>
                      <a:blip r:embed="rId3">
                        <a:extLst>
                          <a:ext uri="{96DAC541-7B7A-43D3-8B79-37D633B846F1}">
                            <asvg:svgBlip xmlns:asvg="http://schemas.microsoft.com/office/drawing/2016/SVG/main" r:embed="rId4"/>
                          </a:ext>
                        </a:extLst>
                      </a:blip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blipFill>
                      <a:blip r:embed="rId3">
                        <a:extLst>
                          <a:ext uri="{96DAC541-7B7A-43D3-8B79-37D633B846F1}">
                            <asvg:svgBlip xmlns:asvg="http://schemas.microsoft.com/office/drawing/2016/SVG/main" r:embed="rId4"/>
                          </a:ext>
                        </a:extLst>
                      </a:blip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blipFill>
                      <a:blip r:embed="rId3">
                        <a:extLst>
                          <a:ext uri="{96DAC541-7B7A-43D3-8B79-37D633B846F1}">
                            <asvg:svgBlip xmlns:asvg="http://schemas.microsoft.com/office/drawing/2016/SVG/main" r:embed="rId4"/>
                          </a:ext>
                        </a:extLst>
                      </a:blip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blipFill>
                      <a:blip r:embed="rId3">
                        <a:extLst>
                          <a:ext uri="{96DAC541-7B7A-43D3-8B79-37D633B846F1}">
                            <asvg:svgBlip xmlns:asvg="http://schemas.microsoft.com/office/drawing/2016/SVG/main" r:embed="rId4"/>
                          </a:ext>
                        </a:extLst>
                      </a:blip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blipFill>
                      <a:blip r:embed="rId3">
                        <a:extLst>
                          <a:ext uri="{96DAC541-7B7A-43D3-8B79-37D633B846F1}">
                            <asvg:svgBlip xmlns:asvg="http://schemas.microsoft.com/office/drawing/2016/SVG/main" r:embed="rId4"/>
                          </a:ext>
                        </a:extLst>
                      </a:blip>
                      <a:stretch>
                        <a:fillRect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2705594266"/>
                  </a:ext>
                </a:extLst>
              </a:tr>
              <a:tr h="851060">
                <a:tc>
                  <a:txBody>
                    <a:bodyPr/>
                    <a:lstStyle/>
                    <a:p>
                      <a:pPr algn="ctr"/>
                      <a:endParaRPr lang="en-GB" sz="9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blipFill>
                      <a:blip r:embed="rId3">
                        <a:extLst>
                          <a:ext uri="{96DAC541-7B7A-43D3-8B79-37D633B846F1}">
                            <asvg:svgBlip xmlns:asvg="http://schemas.microsoft.com/office/drawing/2016/SVG/main" r:embed="rId4"/>
                          </a:ext>
                        </a:extLst>
                      </a:blip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blipFill>
                      <a:blip r:embed="rId3">
                        <a:extLst>
                          <a:ext uri="{96DAC541-7B7A-43D3-8B79-37D633B846F1}">
                            <asvg:svgBlip xmlns:asvg="http://schemas.microsoft.com/office/drawing/2016/SVG/main" r:embed="rId4"/>
                          </a:ext>
                        </a:extLst>
                      </a:blip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blipFill>
                      <a:blip r:embed="rId3">
                        <a:extLst>
                          <a:ext uri="{96DAC541-7B7A-43D3-8B79-37D633B846F1}">
                            <asvg:svgBlip xmlns:asvg="http://schemas.microsoft.com/office/drawing/2016/SVG/main" r:embed="rId4"/>
                          </a:ext>
                        </a:extLst>
                      </a:blip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blipFill>
                      <a:blip r:embed="rId3">
                        <a:extLst>
                          <a:ext uri="{96DAC541-7B7A-43D3-8B79-37D633B846F1}">
                            <asvg:svgBlip xmlns:asvg="http://schemas.microsoft.com/office/drawing/2016/SVG/main" r:embed="rId4"/>
                          </a:ext>
                        </a:extLst>
                      </a:blip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blipFill>
                      <a:blip r:embed="rId3">
                        <a:extLst>
                          <a:ext uri="{96DAC541-7B7A-43D3-8B79-37D633B846F1}">
                            <asvg:svgBlip xmlns:asvg="http://schemas.microsoft.com/office/drawing/2016/SVG/main" r:embed="rId4"/>
                          </a:ext>
                        </a:extLst>
                      </a:blip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blipFill>
                      <a:blip r:embed="rId3">
                        <a:extLst>
                          <a:ext uri="{96DAC541-7B7A-43D3-8B79-37D633B846F1}">
                            <asvg:svgBlip xmlns:asvg="http://schemas.microsoft.com/office/drawing/2016/SVG/main" r:embed="rId4"/>
                          </a:ext>
                        </a:extLst>
                      </a:blip>
                      <a:stretch>
                        <a:fillRect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9176978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509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51</Words>
  <Application>Microsoft Office PowerPoint</Application>
  <PresentationFormat>A4 Paper (210x297 mm)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Kimberley Constable</dc:creator>
  <cp:lastModifiedBy>Kimberley Constable</cp:lastModifiedBy>
  <cp:revision>1</cp:revision>
  <dcterms:created xsi:type="dcterms:W3CDTF">2022-10-16T12:42:46Z</dcterms:created>
  <dcterms:modified xsi:type="dcterms:W3CDTF">2023-03-12T16:51:22Z</dcterms:modified>
</cp:coreProperties>
</file>