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</p:sldIdLst>
  <p:sldSz cx="46080363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FFFF"/>
    <a:srgbClr val="FF4F4F"/>
    <a:srgbClr val="339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230B7-8134-41A4-831D-105C9EC1C84F}" v="149" dt="2022-08-25T20:07:15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21" d="100"/>
          <a:sy n="21" d="100"/>
        </p:scale>
        <p:origin x="17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ey Constable" userId="1c67c54c78895851" providerId="LiveId" clId="{8FD230B7-8134-41A4-831D-105C9EC1C84F}"/>
    <pc:docChg chg="undo custSel addSld modSld modMainMaster">
      <pc:chgData name="Kimberley Constable" userId="1c67c54c78895851" providerId="LiveId" clId="{8FD230B7-8134-41A4-831D-105C9EC1C84F}" dt="2022-08-25T20:07:15.324" v="1230" actId="1076"/>
      <pc:docMkLst>
        <pc:docMk/>
      </pc:docMkLst>
      <pc:sldChg chg="addSp delSp modSp mod setBg">
        <pc:chgData name="Kimberley Constable" userId="1c67c54c78895851" providerId="LiveId" clId="{8FD230B7-8134-41A4-831D-105C9EC1C84F}" dt="2022-08-20T17:11:16.959" v="106" actId="403"/>
        <pc:sldMkLst>
          <pc:docMk/>
          <pc:sldMk cId="2271658270" sldId="259"/>
        </pc:sldMkLst>
        <pc:spChg chg="mod">
          <ac:chgData name="Kimberley Constable" userId="1c67c54c78895851" providerId="LiveId" clId="{8FD230B7-8134-41A4-831D-105C9EC1C84F}" dt="2022-08-20T17:09:20.473" v="67" actId="14100"/>
          <ac:spMkLst>
            <pc:docMk/>
            <pc:sldMk cId="2271658270" sldId="259"/>
            <ac:spMk id="2" creationId="{FC8749DE-3A1B-4F68-BEB6-67D97F8EEF54}"/>
          </ac:spMkLst>
        </pc:spChg>
        <pc:spChg chg="mod">
          <ac:chgData name="Kimberley Constable" userId="1c67c54c78895851" providerId="LiveId" clId="{8FD230B7-8134-41A4-831D-105C9EC1C84F}" dt="2022-08-20T17:11:16.959" v="106" actId="403"/>
          <ac:spMkLst>
            <pc:docMk/>
            <pc:sldMk cId="2271658270" sldId="259"/>
            <ac:spMk id="3" creationId="{262087D3-6DB2-4783-B1DB-04A6F9646D14}"/>
          </ac:spMkLst>
        </pc:spChg>
        <pc:spChg chg="mod">
          <ac:chgData name="Kimberley Constable" userId="1c67c54c78895851" providerId="LiveId" clId="{8FD230B7-8134-41A4-831D-105C9EC1C84F}" dt="2022-08-20T17:10:26.796" v="89" actId="255"/>
          <ac:spMkLst>
            <pc:docMk/>
            <pc:sldMk cId="2271658270" sldId="259"/>
            <ac:spMk id="4" creationId="{1ABFFC3D-D362-4066-A138-31B263D366D4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5" creationId="{BE6520F0-6800-44DA-B979-176D7305F309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6" creationId="{8F660269-0C4E-4F78-9F8F-3E51D685B9E2}"/>
          </ac:spMkLst>
        </pc:spChg>
        <pc:spChg chg="mod">
          <ac:chgData name="Kimberley Constable" userId="1c67c54c78895851" providerId="LiveId" clId="{8FD230B7-8134-41A4-831D-105C9EC1C84F}" dt="2022-08-20T17:10:10.848" v="85" actId="403"/>
          <ac:spMkLst>
            <pc:docMk/>
            <pc:sldMk cId="2271658270" sldId="259"/>
            <ac:spMk id="8" creationId="{4AFAC745-8B04-49FC-B5C6-580041B59557}"/>
          </ac:spMkLst>
        </pc:spChg>
        <pc:spChg chg="mod">
          <ac:chgData name="Kimberley Constable" userId="1c67c54c78895851" providerId="LiveId" clId="{8FD230B7-8134-41A4-831D-105C9EC1C84F}" dt="2022-08-20T17:10:16.387" v="86" actId="255"/>
          <ac:spMkLst>
            <pc:docMk/>
            <pc:sldMk cId="2271658270" sldId="259"/>
            <ac:spMk id="10" creationId="{798373AE-86A0-4526-8B3D-409A2B9A4137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11" creationId="{098AC8E7-3C74-4F00-B30D-1941E2A7F72E}"/>
          </ac:spMkLst>
        </pc:spChg>
        <pc:spChg chg="mod">
          <ac:chgData name="Kimberley Constable" userId="1c67c54c78895851" providerId="LiveId" clId="{8FD230B7-8134-41A4-831D-105C9EC1C84F}" dt="2022-08-20T17:10:20.588" v="87" actId="255"/>
          <ac:spMkLst>
            <pc:docMk/>
            <pc:sldMk cId="2271658270" sldId="259"/>
            <ac:spMk id="13" creationId="{BD0FAEAE-7F01-402D-A392-975685C1872B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15" creationId="{B0857E39-0B75-42B9-BBCD-7CC0614F9F13}"/>
          </ac:spMkLst>
        </pc:spChg>
        <pc:spChg chg="mod">
          <ac:chgData name="Kimberley Constable" userId="1c67c54c78895851" providerId="LiveId" clId="{8FD230B7-8134-41A4-831D-105C9EC1C84F}" dt="2022-08-20T17:10:59.067" v="96" actId="255"/>
          <ac:spMkLst>
            <pc:docMk/>
            <pc:sldMk cId="2271658270" sldId="259"/>
            <ac:spMk id="17" creationId="{640906C9-6790-4B91-943A-0CC8609AB4CD}"/>
          </ac:spMkLst>
        </pc:spChg>
        <pc:spChg chg="mod">
          <ac:chgData name="Kimberley Constable" userId="1c67c54c78895851" providerId="LiveId" clId="{8FD230B7-8134-41A4-831D-105C9EC1C84F}" dt="2022-08-20T17:10:52.931" v="95" actId="255"/>
          <ac:spMkLst>
            <pc:docMk/>
            <pc:sldMk cId="2271658270" sldId="259"/>
            <ac:spMk id="19" creationId="{CD3830E5-9364-453F-AE9F-150BF7281C4C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20" creationId="{E85FDACA-0515-4792-BB25-C2D20508E944}"/>
          </ac:spMkLst>
        </pc:spChg>
        <pc:spChg chg="mod">
          <ac:chgData name="Kimberley Constable" userId="1c67c54c78895851" providerId="LiveId" clId="{8FD230B7-8134-41A4-831D-105C9EC1C84F}" dt="2022-08-20T17:10:48.492" v="94" actId="255"/>
          <ac:spMkLst>
            <pc:docMk/>
            <pc:sldMk cId="2271658270" sldId="259"/>
            <ac:spMk id="22" creationId="{6260E254-42A2-468F-ACB8-188078FD4843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23" creationId="{9F0F575F-BE15-4B92-8BB2-5B883304787F}"/>
          </ac:spMkLst>
        </pc:spChg>
        <pc:spChg chg="mod">
          <ac:chgData name="Kimberley Constable" userId="1c67c54c78895851" providerId="LiveId" clId="{8FD230B7-8134-41A4-831D-105C9EC1C84F}" dt="2022-08-20T17:11:05.613" v="100" actId="403"/>
          <ac:spMkLst>
            <pc:docMk/>
            <pc:sldMk cId="2271658270" sldId="259"/>
            <ac:spMk id="28" creationId="{000D12EC-512A-4BFC-ABA8-997C5DE303B4}"/>
          </ac:spMkLst>
        </pc:spChg>
        <pc:spChg chg="mod">
          <ac:chgData name="Kimberley Constable" userId="1c67c54c78895851" providerId="LiveId" clId="{8FD230B7-8134-41A4-831D-105C9EC1C84F}" dt="2022-08-20T17:11:11.372" v="104" actId="403"/>
          <ac:spMkLst>
            <pc:docMk/>
            <pc:sldMk cId="2271658270" sldId="259"/>
            <ac:spMk id="29" creationId="{554F3F8C-5AD1-4C42-8D02-E3C3C5741C0A}"/>
          </ac:spMkLst>
        </pc:spChg>
        <pc:spChg chg="mod">
          <ac:chgData name="Kimberley Constable" userId="1c67c54c78895851" providerId="LiveId" clId="{8FD230B7-8134-41A4-831D-105C9EC1C84F}" dt="2022-08-20T17:09:39.351" v="74" actId="403"/>
          <ac:spMkLst>
            <pc:docMk/>
            <pc:sldMk cId="2271658270" sldId="259"/>
            <ac:spMk id="43" creationId="{BF240991-B515-4097-965F-705957DD37DB}"/>
          </ac:spMkLst>
        </pc:spChg>
        <pc:spChg chg="mod">
          <ac:chgData name="Kimberley Constable" userId="1c67c54c78895851" providerId="LiveId" clId="{8FD230B7-8134-41A4-831D-105C9EC1C84F}" dt="2022-08-20T17:09:55.012" v="81" actId="14100"/>
          <ac:spMkLst>
            <pc:docMk/>
            <pc:sldMk cId="2271658270" sldId="259"/>
            <ac:spMk id="44" creationId="{D2B4DC29-2BC7-498E-8688-CDD9959B75CA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46" creationId="{188765A7-BC1E-4D50-94BE-19FBCB0C0996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47" creationId="{29AD4EA3-A3BF-474B-8CCC-D4BB65C581CF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48" creationId="{992AA6DB-6231-4785-BC4D-CFA4109B01BC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49" creationId="{9DF39432-DAE1-4C09-912D-7D7C705D0D54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50" creationId="{72A7C78E-199A-4672-A5BD-1BFF92296015}"/>
          </ac:spMkLst>
        </pc:spChg>
        <pc:spChg chg="mod">
          <ac:chgData name="Kimberley Constable" userId="1c67c54c78895851" providerId="LiveId" clId="{8FD230B7-8134-41A4-831D-105C9EC1C84F}" dt="2022-08-20T17:09:28.191" v="68" actId="164"/>
          <ac:spMkLst>
            <pc:docMk/>
            <pc:sldMk cId="2271658270" sldId="259"/>
            <ac:spMk id="51" creationId="{37C01C09-F77F-4586-9E21-5364385EB8D1}"/>
          </ac:spMkLst>
        </pc:spChg>
        <pc:grpChg chg="add mod">
          <ac:chgData name="Kimberley Constable" userId="1c67c54c78895851" providerId="LiveId" clId="{8FD230B7-8134-41A4-831D-105C9EC1C84F}" dt="2022-08-20T17:09:35.237" v="70" actId="14100"/>
          <ac:grpSpMkLst>
            <pc:docMk/>
            <pc:sldMk cId="2271658270" sldId="259"/>
            <ac:grpSpMk id="25" creationId="{95644C7E-1EFE-8052-7144-6F66DA783D8F}"/>
          </ac:grpSpMkLst>
        </pc:grpChg>
        <pc:graphicFrameChg chg="mod">
          <ac:chgData name="Kimberley Constable" userId="1c67c54c78895851" providerId="LiveId" clId="{8FD230B7-8134-41A4-831D-105C9EC1C84F}" dt="2022-08-20T17:09:28.191" v="68" actId="164"/>
          <ac:graphicFrameMkLst>
            <pc:docMk/>
            <pc:sldMk cId="2271658270" sldId="259"/>
            <ac:graphicFrameMk id="30" creationId="{DC4A8233-3767-427C-A2D7-E94247C5AB79}"/>
          </ac:graphicFrameMkLst>
        </pc:graphicFrameChg>
        <pc:graphicFrameChg chg="mod">
          <ac:chgData name="Kimberley Constable" userId="1c67c54c78895851" providerId="LiveId" clId="{8FD230B7-8134-41A4-831D-105C9EC1C84F}" dt="2022-08-20T17:09:28.191" v="68" actId="164"/>
          <ac:graphicFrameMkLst>
            <pc:docMk/>
            <pc:sldMk cId="2271658270" sldId="259"/>
            <ac:graphicFrameMk id="40" creationId="{0AB9B1BC-3982-43FF-A74E-F2CAF54B4F92}"/>
          </ac:graphicFrameMkLst>
        </pc:graphicFrameChg>
        <pc:graphicFrameChg chg="mod">
          <ac:chgData name="Kimberley Constable" userId="1c67c54c78895851" providerId="LiveId" clId="{8FD230B7-8134-41A4-831D-105C9EC1C84F}" dt="2022-08-20T17:10:03.039" v="82" actId="12100"/>
          <ac:graphicFrameMkLst>
            <pc:docMk/>
            <pc:sldMk cId="2271658270" sldId="259"/>
            <ac:graphicFrameMk id="45" creationId="{603D6085-08A2-45D8-8F1A-43DB6145CF62}"/>
          </ac:graphicFrameMkLst>
        </pc:graphicFrame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7" creationId="{7ACEB268-F2D2-49FD-94E4-DCAF6338E7CE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9" creationId="{209891CD-7898-4479-B10B-B505433D0015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12" creationId="{192A2ADA-016D-4114-B189-5AD976E855DE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14" creationId="{33729B3B-41AE-4CF2-AD6F-CA091A6D986B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16" creationId="{5940E585-1511-45B4-A166-376549CA44B1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18" creationId="{BA4041E8-A485-4DB3-9DC6-7022D5991186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21" creationId="{7F810FC4-57D0-43B2-B51A-67B4A9DF264A}"/>
          </ac:picMkLst>
        </pc:picChg>
        <pc:picChg chg="add del mod">
          <ac:chgData name="Kimberley Constable" userId="1c67c54c78895851" providerId="LiveId" clId="{8FD230B7-8134-41A4-831D-105C9EC1C84F}" dt="2022-08-20T17:07:08.898" v="33" actId="478"/>
          <ac:picMkLst>
            <pc:docMk/>
            <pc:sldMk cId="2271658270" sldId="259"/>
            <ac:picMk id="24" creationId="{61BBDB1D-588F-5E98-0BB6-8379A88BBCD6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31" creationId="{26C94BF6-ABD8-4718-8DD1-AF96CAFB820F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32" creationId="{1ACF35C8-25C9-4E07-97B5-979C5284098C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34" creationId="{77CC96D0-4891-4F91-9600-26062287547D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35" creationId="{50714618-224A-44B6-B667-8F0CC667ADD3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36" creationId="{793D4AA5-ABC5-4640-B7BD-BF1C694A09FB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37" creationId="{94998E16-9753-46DE-9433-70F8AA5E9FB2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38" creationId="{FF04D23C-D6BD-47DD-945E-139DA48DEA3D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39" creationId="{BFCB6D73-3F39-4024-985B-8FBA7B401965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42" creationId="{A0B1B46B-80C4-413C-A5ED-38C181C06EDB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52" creationId="{236E972E-A839-4B1F-BFBA-0914954BB698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53" creationId="{A0AC67EB-15D8-4470-BC81-1CB90CD73080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54" creationId="{F286BFA0-C7DB-4F9C-92C5-9A85B2688D4E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55" creationId="{BC27349E-23C5-4F7C-88DE-2A8815EBD534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56" creationId="{8336C8AC-4C02-4C76-9D7F-B89D036ED21E}"/>
          </ac:picMkLst>
        </pc:picChg>
        <pc:picChg chg="mod">
          <ac:chgData name="Kimberley Constable" userId="1c67c54c78895851" providerId="LiveId" clId="{8FD230B7-8134-41A4-831D-105C9EC1C84F}" dt="2022-08-20T17:09:28.191" v="68" actId="164"/>
          <ac:picMkLst>
            <pc:docMk/>
            <pc:sldMk cId="2271658270" sldId="259"/>
            <ac:picMk id="57" creationId="{5DAFF337-67BC-400B-ACF3-08E5AAAC9FC7}"/>
          </ac:picMkLst>
        </pc:picChg>
        <pc:picChg chg="add del mod">
          <ac:chgData name="Kimberley Constable" userId="1c67c54c78895851" providerId="LiveId" clId="{8FD230B7-8134-41A4-831D-105C9EC1C84F}" dt="2022-08-20T17:07:08.898" v="33" actId="478"/>
          <ac:picMkLst>
            <pc:docMk/>
            <pc:sldMk cId="2271658270" sldId="259"/>
            <ac:picMk id="1026" creationId="{7F60BC3A-111C-7185-1D07-865416F0DA0F}"/>
          </ac:picMkLst>
        </pc:picChg>
      </pc:sldChg>
      <pc:sldChg chg="addSp delSp modSp new mod setBg">
        <pc:chgData name="Kimberley Constable" userId="1c67c54c78895851" providerId="LiveId" clId="{8FD230B7-8134-41A4-831D-105C9EC1C84F}" dt="2022-08-25T20:07:15.324" v="1230" actId="1076"/>
        <pc:sldMkLst>
          <pc:docMk/>
          <pc:sldMk cId="1378103927" sldId="260"/>
        </pc:sldMkLst>
        <pc:spChg chg="add mod">
          <ac:chgData name="Kimberley Constable" userId="1c67c54c78895851" providerId="LiveId" clId="{8FD230B7-8134-41A4-831D-105C9EC1C84F}" dt="2022-08-25T19:07:04.330" v="221" actId="403"/>
          <ac:spMkLst>
            <pc:docMk/>
            <pc:sldMk cId="1378103927" sldId="260"/>
            <ac:spMk id="2" creationId="{DA557878-4015-595B-DC7F-E8790E4E2C90}"/>
          </ac:spMkLst>
        </pc:spChg>
        <pc:spChg chg="add mod">
          <ac:chgData name="Kimberley Constable" userId="1c67c54c78895851" providerId="LiveId" clId="{8FD230B7-8134-41A4-831D-105C9EC1C84F}" dt="2022-08-25T19:36:21.023" v="525" actId="403"/>
          <ac:spMkLst>
            <pc:docMk/>
            <pc:sldMk cId="1378103927" sldId="260"/>
            <ac:spMk id="3" creationId="{95ADD270-5827-B9D0-5497-27BED3725A14}"/>
          </ac:spMkLst>
        </pc:spChg>
        <pc:spChg chg="add mod">
          <ac:chgData name="Kimberley Constable" userId="1c67c54c78895851" providerId="LiveId" clId="{8FD230B7-8134-41A4-831D-105C9EC1C84F}" dt="2022-08-25T20:06:50.849" v="1222" actId="1076"/>
          <ac:spMkLst>
            <pc:docMk/>
            <pc:sldMk cId="1378103927" sldId="260"/>
            <ac:spMk id="5" creationId="{6C585292-D1A8-F6BF-B5AD-2F31905F0024}"/>
          </ac:spMkLst>
        </pc:spChg>
        <pc:spChg chg="add mod">
          <ac:chgData name="Kimberley Constable" userId="1c67c54c78895851" providerId="LiveId" clId="{8FD230B7-8134-41A4-831D-105C9EC1C84F}" dt="2022-08-25T20:07:03.931" v="1229" actId="20577"/>
          <ac:spMkLst>
            <pc:docMk/>
            <pc:sldMk cId="1378103927" sldId="260"/>
            <ac:spMk id="7" creationId="{85672235-9979-6C29-4A37-113BBE0BC2D9}"/>
          </ac:spMkLst>
        </pc:spChg>
        <pc:spChg chg="add mod">
          <ac:chgData name="Kimberley Constable" userId="1c67c54c78895851" providerId="LiveId" clId="{8FD230B7-8134-41A4-831D-105C9EC1C84F}" dt="2022-08-25T19:36:34.269" v="529" actId="313"/>
          <ac:spMkLst>
            <pc:docMk/>
            <pc:sldMk cId="1378103927" sldId="260"/>
            <ac:spMk id="9" creationId="{FABCB595-BE23-D217-25F9-13505B567D1E}"/>
          </ac:spMkLst>
        </pc:spChg>
        <pc:spChg chg="add mod">
          <ac:chgData name="Kimberley Constable" userId="1c67c54c78895851" providerId="LiveId" clId="{8FD230B7-8134-41A4-831D-105C9EC1C84F}" dt="2022-08-25T19:43:00.450" v="608" actId="20577"/>
          <ac:spMkLst>
            <pc:docMk/>
            <pc:sldMk cId="1378103927" sldId="260"/>
            <ac:spMk id="11" creationId="{A03FF89C-C943-4768-6079-ED7A1BB0F005}"/>
          </ac:spMkLst>
        </pc:spChg>
        <pc:spChg chg="add mod">
          <ac:chgData name="Kimberley Constable" userId="1c67c54c78895851" providerId="LiveId" clId="{8FD230B7-8134-41A4-831D-105C9EC1C84F}" dt="2022-08-20T17:12:33.686" v="112"/>
          <ac:spMkLst>
            <pc:docMk/>
            <pc:sldMk cId="1378103927" sldId="260"/>
            <ac:spMk id="12" creationId="{6A4013DE-A9CA-3AC4-56F2-79696E228ED1}"/>
          </ac:spMkLst>
        </pc:spChg>
        <pc:spChg chg="add mod">
          <ac:chgData name="Kimberley Constable" userId="1c67c54c78895851" providerId="LiveId" clId="{8FD230B7-8134-41A4-831D-105C9EC1C84F}" dt="2022-08-20T17:13:57.171" v="144" actId="20577"/>
          <ac:spMkLst>
            <pc:docMk/>
            <pc:sldMk cId="1378103927" sldId="260"/>
            <ac:spMk id="13" creationId="{22802471-A1E3-7739-0060-D42DC64A1167}"/>
          </ac:spMkLst>
        </pc:spChg>
        <pc:spChg chg="add mod">
          <ac:chgData name="Kimberley Constable" userId="1c67c54c78895851" providerId="LiveId" clId="{8FD230B7-8134-41A4-831D-105C9EC1C84F}" dt="2022-08-25T19:50:07.459" v="655" actId="20577"/>
          <ac:spMkLst>
            <pc:docMk/>
            <pc:sldMk cId="1378103927" sldId="260"/>
            <ac:spMk id="15" creationId="{14067E1A-430F-67B1-B5B2-FC781D0A4F6B}"/>
          </ac:spMkLst>
        </pc:spChg>
        <pc:spChg chg="add mod">
          <ac:chgData name="Kimberley Constable" userId="1c67c54c78895851" providerId="LiveId" clId="{8FD230B7-8134-41A4-831D-105C9EC1C84F}" dt="2022-08-25T19:50:30.419" v="724" actId="20577"/>
          <ac:spMkLst>
            <pc:docMk/>
            <pc:sldMk cId="1378103927" sldId="260"/>
            <ac:spMk id="17" creationId="{47787591-026F-4909-926F-B0B702761E5D}"/>
          </ac:spMkLst>
        </pc:spChg>
        <pc:spChg chg="add mod">
          <ac:chgData name="Kimberley Constable" userId="1c67c54c78895851" providerId="LiveId" clId="{8FD230B7-8134-41A4-831D-105C9EC1C84F}" dt="2022-08-25T19:51:34.258" v="816" actId="20577"/>
          <ac:spMkLst>
            <pc:docMk/>
            <pc:sldMk cId="1378103927" sldId="260"/>
            <ac:spMk id="19" creationId="{2A6695AC-56F0-C4F5-DA2C-93347B0EB996}"/>
          </ac:spMkLst>
        </pc:spChg>
        <pc:spChg chg="add del mod">
          <ac:chgData name="Kimberley Constable" userId="1c67c54c78895851" providerId="LiveId" clId="{8FD230B7-8134-41A4-831D-105C9EC1C84F}" dt="2022-08-25T19:57:33.446" v="842" actId="478"/>
          <ac:spMkLst>
            <pc:docMk/>
            <pc:sldMk cId="1378103927" sldId="260"/>
            <ac:spMk id="20" creationId="{214FF048-8D13-FCB5-B823-E8893016C5FE}"/>
          </ac:spMkLst>
        </pc:spChg>
        <pc:spChg chg="add mod">
          <ac:chgData name="Kimberley Constable" userId="1c67c54c78895851" providerId="LiveId" clId="{8FD230B7-8134-41A4-831D-105C9EC1C84F}" dt="2022-08-25T20:04:07.581" v="939" actId="1076"/>
          <ac:spMkLst>
            <pc:docMk/>
            <pc:sldMk cId="1378103927" sldId="260"/>
            <ac:spMk id="22" creationId="{E6C09F39-D423-01C4-8F3C-D656694349FD}"/>
          </ac:spMkLst>
        </pc:spChg>
        <pc:spChg chg="add del mod">
          <ac:chgData name="Kimberley Constable" userId="1c67c54c78895851" providerId="LiveId" clId="{8FD230B7-8134-41A4-831D-105C9EC1C84F}" dt="2022-08-25T20:04:43.554" v="987" actId="478"/>
          <ac:spMkLst>
            <pc:docMk/>
            <pc:sldMk cId="1378103927" sldId="260"/>
            <ac:spMk id="24" creationId="{106686C8-086B-6259-0C05-7D569B528BA5}"/>
          </ac:spMkLst>
        </pc:spChg>
        <pc:spChg chg="add mod">
          <ac:chgData name="Kimberley Constable" userId="1c67c54c78895851" providerId="LiveId" clId="{8FD230B7-8134-41A4-831D-105C9EC1C84F}" dt="2022-08-25T20:06:29.042" v="1221" actId="179"/>
          <ac:spMkLst>
            <pc:docMk/>
            <pc:sldMk cId="1378103927" sldId="260"/>
            <ac:spMk id="26" creationId="{3973D34E-C15F-B403-090D-DFE7D8BF59AE}"/>
          </ac:spMkLst>
        </pc:spChg>
        <pc:grpChg chg="add del mod">
          <ac:chgData name="Kimberley Constable" userId="1c67c54c78895851" providerId="LiveId" clId="{8FD230B7-8134-41A4-831D-105C9EC1C84F}" dt="2022-08-20T17:12:22.231" v="108" actId="21"/>
          <ac:grpSpMkLst>
            <pc:docMk/>
            <pc:sldMk cId="1378103927" sldId="260"/>
            <ac:grpSpMk id="11" creationId="{015E9125-570E-D934-12E5-A1585BB0A2D0}"/>
          </ac:grpSpMkLst>
        </pc:grpChg>
        <pc:picChg chg="add mod modCrop">
          <ac:chgData name="Kimberley Constable" userId="1c67c54c78895851" providerId="LiveId" clId="{8FD230B7-8134-41A4-831D-105C9EC1C84F}" dt="2022-08-20T17:08:49.648" v="51" actId="164"/>
          <ac:picMkLst>
            <pc:docMk/>
            <pc:sldMk cId="1378103927" sldId="260"/>
            <ac:picMk id="2" creationId="{6B67434F-4C27-B039-68A6-2556A73092BD}"/>
          </ac:picMkLst>
        </pc:picChg>
        <pc:picChg chg="add mod">
          <ac:chgData name="Kimberley Constable" userId="1c67c54c78895851" providerId="LiveId" clId="{8FD230B7-8134-41A4-831D-105C9EC1C84F}" dt="2022-08-20T17:08:49.648" v="51" actId="164"/>
          <ac:picMkLst>
            <pc:docMk/>
            <pc:sldMk cId="1378103927" sldId="260"/>
            <ac:picMk id="3" creationId="{E3920942-A9DA-356B-E343-346D9EEF580B}"/>
          </ac:picMkLst>
        </pc:picChg>
        <pc:picChg chg="add mod modCrop">
          <ac:chgData name="Kimberley Constable" userId="1c67c54c78895851" providerId="LiveId" clId="{8FD230B7-8134-41A4-831D-105C9EC1C84F}" dt="2022-08-20T17:08:49.648" v="51" actId="164"/>
          <ac:picMkLst>
            <pc:docMk/>
            <pc:sldMk cId="1378103927" sldId="260"/>
            <ac:picMk id="4" creationId="{7D4BD54A-2FDF-EE64-113D-84B62D1B21FE}"/>
          </ac:picMkLst>
        </pc:picChg>
        <pc:picChg chg="add mod">
          <ac:chgData name="Kimberley Constable" userId="1c67c54c78895851" providerId="LiveId" clId="{8FD230B7-8134-41A4-831D-105C9EC1C84F}" dt="2022-08-25T19:29:16.678" v="324" actId="1076"/>
          <ac:picMkLst>
            <pc:docMk/>
            <pc:sldMk cId="1378103927" sldId="260"/>
            <ac:picMk id="4" creationId="{E035E74B-1619-E56C-D4D2-3C3CB234BCF4}"/>
          </ac:picMkLst>
        </pc:picChg>
        <pc:picChg chg="add mod">
          <ac:chgData name="Kimberley Constable" userId="1c67c54c78895851" providerId="LiveId" clId="{8FD230B7-8134-41A4-831D-105C9EC1C84F}" dt="2022-08-20T17:08:49.648" v="51" actId="164"/>
          <ac:picMkLst>
            <pc:docMk/>
            <pc:sldMk cId="1378103927" sldId="260"/>
            <ac:picMk id="5" creationId="{CF13D05E-7FB1-EBF0-035D-3AF591993490}"/>
          </ac:picMkLst>
        </pc:picChg>
        <pc:picChg chg="add mod">
          <ac:chgData name="Kimberley Constable" userId="1c67c54c78895851" providerId="LiveId" clId="{8FD230B7-8134-41A4-831D-105C9EC1C84F}" dt="2022-08-25T19:29:47.270" v="378" actId="1076"/>
          <ac:picMkLst>
            <pc:docMk/>
            <pc:sldMk cId="1378103927" sldId="260"/>
            <ac:picMk id="6" creationId="{A305903F-824E-CFA4-E477-ED87355E7989}"/>
          </ac:picMkLst>
        </pc:picChg>
        <pc:picChg chg="add mod">
          <ac:chgData name="Kimberley Constable" userId="1c67c54c78895851" providerId="LiveId" clId="{8FD230B7-8134-41A4-831D-105C9EC1C84F}" dt="2022-08-20T17:08:49.648" v="51" actId="164"/>
          <ac:picMkLst>
            <pc:docMk/>
            <pc:sldMk cId="1378103927" sldId="260"/>
            <ac:picMk id="6" creationId="{C310D1B1-F1E5-B493-5458-D7D585625910}"/>
          </ac:picMkLst>
        </pc:picChg>
        <pc:picChg chg="add mod">
          <ac:chgData name="Kimberley Constable" userId="1c67c54c78895851" providerId="LiveId" clId="{8FD230B7-8134-41A4-831D-105C9EC1C84F}" dt="2022-08-20T17:08:49.648" v="51" actId="164"/>
          <ac:picMkLst>
            <pc:docMk/>
            <pc:sldMk cId="1378103927" sldId="260"/>
            <ac:picMk id="7" creationId="{5563DB61-7BE8-B80E-E06B-74B80D7EE6F4}"/>
          </ac:picMkLst>
        </pc:picChg>
        <pc:picChg chg="add mod">
          <ac:chgData name="Kimberley Constable" userId="1c67c54c78895851" providerId="LiveId" clId="{8FD230B7-8134-41A4-831D-105C9EC1C84F}" dt="2022-08-25T19:29:43.224" v="377" actId="1076"/>
          <ac:picMkLst>
            <pc:docMk/>
            <pc:sldMk cId="1378103927" sldId="260"/>
            <ac:picMk id="8" creationId="{78EDF150-8F24-0CD6-44A9-02197B105E04}"/>
          </ac:picMkLst>
        </pc:picChg>
        <pc:picChg chg="add mod">
          <ac:chgData name="Kimberley Constable" userId="1c67c54c78895851" providerId="LiveId" clId="{8FD230B7-8134-41A4-831D-105C9EC1C84F}" dt="2022-08-20T17:08:49.648" v="51" actId="164"/>
          <ac:picMkLst>
            <pc:docMk/>
            <pc:sldMk cId="1378103927" sldId="260"/>
            <ac:picMk id="8" creationId="{C3630177-E8BB-0443-8BC5-5A28C0892C5B}"/>
          </ac:picMkLst>
        </pc:picChg>
        <pc:picChg chg="add mod">
          <ac:chgData name="Kimberley Constable" userId="1c67c54c78895851" providerId="LiveId" clId="{8FD230B7-8134-41A4-831D-105C9EC1C84F}" dt="2022-08-20T17:08:49.648" v="51" actId="164"/>
          <ac:picMkLst>
            <pc:docMk/>
            <pc:sldMk cId="1378103927" sldId="260"/>
            <ac:picMk id="9" creationId="{9588F29F-8B7A-0713-8EAE-C53D7F4BF57D}"/>
          </ac:picMkLst>
        </pc:picChg>
        <pc:picChg chg="add mod">
          <ac:chgData name="Kimberley Constable" userId="1c67c54c78895851" providerId="LiveId" clId="{8FD230B7-8134-41A4-831D-105C9EC1C84F}" dt="2022-08-25T19:40:19.731" v="531" actId="1076"/>
          <ac:picMkLst>
            <pc:docMk/>
            <pc:sldMk cId="1378103927" sldId="260"/>
            <ac:picMk id="10" creationId="{63E19CBD-95C7-46E4-C3AF-4BA9E3DA9D94}"/>
          </ac:picMkLst>
        </pc:picChg>
        <pc:picChg chg="add mod">
          <ac:chgData name="Kimberley Constable" userId="1c67c54c78895851" providerId="LiveId" clId="{8FD230B7-8134-41A4-831D-105C9EC1C84F}" dt="2022-08-20T17:08:49.648" v="51" actId="164"/>
          <ac:picMkLst>
            <pc:docMk/>
            <pc:sldMk cId="1378103927" sldId="260"/>
            <ac:picMk id="10" creationId="{B5D35F7C-1B70-0612-7679-9AEE0E1E5C94}"/>
          </ac:picMkLst>
        </pc:picChg>
        <pc:picChg chg="add mod">
          <ac:chgData name="Kimberley Constable" userId="1c67c54c78895851" providerId="LiveId" clId="{8FD230B7-8134-41A4-831D-105C9EC1C84F}" dt="2022-08-25T19:40:19.731" v="531" actId="1076"/>
          <ac:picMkLst>
            <pc:docMk/>
            <pc:sldMk cId="1378103927" sldId="260"/>
            <ac:picMk id="14" creationId="{ADB78A09-C9C7-7D24-AAB5-60DF642E3015}"/>
          </ac:picMkLst>
        </pc:picChg>
        <pc:picChg chg="add mod">
          <ac:chgData name="Kimberley Constable" userId="1c67c54c78895851" providerId="LiveId" clId="{8FD230B7-8134-41A4-831D-105C9EC1C84F}" dt="2022-08-25T19:40:19.731" v="531" actId="1076"/>
          <ac:picMkLst>
            <pc:docMk/>
            <pc:sldMk cId="1378103927" sldId="260"/>
            <ac:picMk id="16" creationId="{017129AD-8C41-84E2-A35A-C1B4F0FFAC89}"/>
          </ac:picMkLst>
        </pc:picChg>
        <pc:picChg chg="add mod">
          <ac:chgData name="Kimberley Constable" userId="1c67c54c78895851" providerId="LiveId" clId="{8FD230B7-8134-41A4-831D-105C9EC1C84F}" dt="2022-08-25T19:40:19.731" v="531" actId="1076"/>
          <ac:picMkLst>
            <pc:docMk/>
            <pc:sldMk cId="1378103927" sldId="260"/>
            <ac:picMk id="18" creationId="{9BAE38F8-0C07-E1D8-ED02-CF8EC34D7F6E}"/>
          </ac:picMkLst>
        </pc:picChg>
        <pc:picChg chg="add mod">
          <ac:chgData name="Kimberley Constable" userId="1c67c54c78895851" providerId="LiveId" clId="{8FD230B7-8134-41A4-831D-105C9EC1C84F}" dt="2022-08-25T20:03:45.164" v="868" actId="1076"/>
          <ac:picMkLst>
            <pc:docMk/>
            <pc:sldMk cId="1378103927" sldId="260"/>
            <ac:picMk id="21" creationId="{53AEFBB7-82DF-E719-1D53-A03AE58FE6F1}"/>
          </ac:picMkLst>
        </pc:picChg>
        <pc:picChg chg="add del mod">
          <ac:chgData name="Kimberley Constable" userId="1c67c54c78895851" providerId="LiveId" clId="{8FD230B7-8134-41A4-831D-105C9EC1C84F}" dt="2022-08-25T20:04:41.995" v="986" actId="478"/>
          <ac:picMkLst>
            <pc:docMk/>
            <pc:sldMk cId="1378103927" sldId="260"/>
            <ac:picMk id="23" creationId="{8A925F6D-1A26-C407-E13C-A807B9122557}"/>
          </ac:picMkLst>
        </pc:picChg>
        <pc:picChg chg="add mod">
          <ac:chgData name="Kimberley Constable" userId="1c67c54c78895851" providerId="LiveId" clId="{8FD230B7-8134-41A4-831D-105C9EC1C84F}" dt="2022-08-25T20:04:50.919" v="990" actId="1076"/>
          <ac:picMkLst>
            <pc:docMk/>
            <pc:sldMk cId="1378103927" sldId="260"/>
            <ac:picMk id="25" creationId="{6784C9F6-A005-EEA6-68CB-EEDB29518EBB}"/>
          </ac:picMkLst>
        </pc:picChg>
        <pc:picChg chg="add mod">
          <ac:chgData name="Kimberley Constable" userId="1c67c54c78895851" providerId="LiveId" clId="{8FD230B7-8134-41A4-831D-105C9EC1C84F}" dt="2022-08-25T19:25:43.992" v="293" actId="1076"/>
          <ac:picMkLst>
            <pc:docMk/>
            <pc:sldMk cId="1378103927" sldId="260"/>
            <ac:picMk id="1026" creationId="{1FDA5A7D-8F98-5409-84CA-02B0E4046F4B}"/>
          </ac:picMkLst>
        </pc:picChg>
        <pc:picChg chg="add mod">
          <ac:chgData name="Kimberley Constable" userId="1c67c54c78895851" providerId="LiveId" clId="{8FD230B7-8134-41A4-831D-105C9EC1C84F}" dt="2022-08-25T20:07:15.324" v="1230" actId="1076"/>
          <ac:picMkLst>
            <pc:docMk/>
            <pc:sldMk cId="1378103927" sldId="260"/>
            <ac:picMk id="1028" creationId="{CD0C4448-6352-E9FC-BF2D-21F39ACE61C3}"/>
          </ac:picMkLst>
        </pc:picChg>
        <pc:picChg chg="add mod">
          <ac:chgData name="Kimberley Constable" userId="1c67c54c78895851" providerId="LiveId" clId="{8FD230B7-8134-41A4-831D-105C9EC1C84F}" dt="2022-08-25T20:07:15.324" v="1230" actId="1076"/>
          <ac:picMkLst>
            <pc:docMk/>
            <pc:sldMk cId="1378103927" sldId="260"/>
            <ac:picMk id="1030" creationId="{B038667E-AAC1-75D4-97A6-AD1473F05D16}"/>
          </ac:picMkLst>
        </pc:picChg>
        <pc:picChg chg="add mod">
          <ac:chgData name="Kimberley Constable" userId="1c67c54c78895851" providerId="LiveId" clId="{8FD230B7-8134-41A4-831D-105C9EC1C84F}" dt="2022-08-25T20:07:15.324" v="1230" actId="1076"/>
          <ac:picMkLst>
            <pc:docMk/>
            <pc:sldMk cId="1378103927" sldId="260"/>
            <ac:picMk id="1032" creationId="{0C52F319-1E6A-A02E-8D50-58CCB3ED3BA2}"/>
          </ac:picMkLst>
        </pc:picChg>
        <pc:picChg chg="add mod">
          <ac:chgData name="Kimberley Constable" userId="1c67c54c78895851" providerId="LiveId" clId="{8FD230B7-8134-41A4-831D-105C9EC1C84F}" dt="2022-08-25T20:07:15.324" v="1230" actId="1076"/>
          <ac:picMkLst>
            <pc:docMk/>
            <pc:sldMk cId="1378103927" sldId="260"/>
            <ac:picMk id="1034" creationId="{5B14364B-83F2-C4C2-8FE6-1474FB2FB412}"/>
          </ac:picMkLst>
        </pc:picChg>
        <pc:picChg chg="add mod">
          <ac:chgData name="Kimberley Constable" userId="1c67c54c78895851" providerId="LiveId" clId="{8FD230B7-8134-41A4-831D-105C9EC1C84F}" dt="2022-08-25T20:07:15.324" v="1230" actId="1076"/>
          <ac:picMkLst>
            <pc:docMk/>
            <pc:sldMk cId="1378103927" sldId="260"/>
            <ac:picMk id="1036" creationId="{D79B08C3-86B1-4176-4492-E0AA54F1B6C3}"/>
          </ac:picMkLst>
        </pc:picChg>
        <pc:picChg chg="add mod">
          <ac:chgData name="Kimberley Constable" userId="1c67c54c78895851" providerId="LiveId" clId="{8FD230B7-8134-41A4-831D-105C9EC1C84F}" dt="2022-08-25T20:07:15.324" v="1230" actId="1076"/>
          <ac:picMkLst>
            <pc:docMk/>
            <pc:sldMk cId="1378103927" sldId="260"/>
            <ac:picMk id="1038" creationId="{2306D55E-01A5-D1FA-2F06-B111927415F1}"/>
          </ac:picMkLst>
        </pc:picChg>
      </pc:sldChg>
      <pc:sldMasterChg chg="modSp modSldLayout">
        <pc:chgData name="Kimberley Constable" userId="1c67c54c78895851" providerId="LiveId" clId="{8FD230B7-8134-41A4-831D-105C9EC1C84F}" dt="2022-08-20T17:03:33.939" v="0"/>
        <pc:sldMasterMkLst>
          <pc:docMk/>
          <pc:sldMasterMk cId="1819354930" sldId="2147483684"/>
        </pc:sldMasterMkLst>
        <pc:spChg chg="mod">
          <ac:chgData name="Kimberley Constable" userId="1c67c54c78895851" providerId="LiveId" clId="{8FD230B7-8134-41A4-831D-105C9EC1C84F}" dt="2022-08-20T17:03:33.939" v="0"/>
          <ac:spMkLst>
            <pc:docMk/>
            <pc:sldMasterMk cId="1819354930" sldId="2147483684"/>
            <ac:spMk id="2" creationId="{00000000-0000-0000-0000-000000000000}"/>
          </ac:spMkLst>
        </pc:spChg>
        <pc:spChg chg="mod">
          <ac:chgData name="Kimberley Constable" userId="1c67c54c78895851" providerId="LiveId" clId="{8FD230B7-8134-41A4-831D-105C9EC1C84F}" dt="2022-08-20T17:03:33.939" v="0"/>
          <ac:spMkLst>
            <pc:docMk/>
            <pc:sldMasterMk cId="1819354930" sldId="2147483684"/>
            <ac:spMk id="3" creationId="{00000000-0000-0000-0000-000000000000}"/>
          </ac:spMkLst>
        </pc:spChg>
        <pc:spChg chg="mod">
          <ac:chgData name="Kimberley Constable" userId="1c67c54c78895851" providerId="LiveId" clId="{8FD230B7-8134-41A4-831D-105C9EC1C84F}" dt="2022-08-20T17:03:33.939" v="0"/>
          <ac:spMkLst>
            <pc:docMk/>
            <pc:sldMasterMk cId="1819354930" sldId="2147483684"/>
            <ac:spMk id="4" creationId="{00000000-0000-0000-0000-000000000000}"/>
          </ac:spMkLst>
        </pc:spChg>
        <pc:spChg chg="mod">
          <ac:chgData name="Kimberley Constable" userId="1c67c54c78895851" providerId="LiveId" clId="{8FD230B7-8134-41A4-831D-105C9EC1C84F}" dt="2022-08-20T17:03:33.939" v="0"/>
          <ac:spMkLst>
            <pc:docMk/>
            <pc:sldMasterMk cId="1819354930" sldId="2147483684"/>
            <ac:spMk id="5" creationId="{00000000-0000-0000-0000-000000000000}"/>
          </ac:spMkLst>
        </pc:spChg>
        <pc:spChg chg="mod">
          <ac:chgData name="Kimberley Constable" userId="1c67c54c78895851" providerId="LiveId" clId="{8FD230B7-8134-41A4-831D-105C9EC1C84F}" dt="2022-08-20T17:03:33.939" v="0"/>
          <ac:spMkLst>
            <pc:docMk/>
            <pc:sldMasterMk cId="1819354930" sldId="2147483684"/>
            <ac:spMk id="6" creationId="{00000000-0000-0000-0000-000000000000}"/>
          </ac:spMkLst>
        </pc:spChg>
        <pc:sldLayoutChg chg="modSp">
          <pc:chgData name="Kimberley Constable" userId="1c67c54c78895851" providerId="LiveId" clId="{8FD230B7-8134-41A4-831D-105C9EC1C84F}" dt="2022-08-20T17:03:33.939" v="0"/>
          <pc:sldLayoutMkLst>
            <pc:docMk/>
            <pc:sldMasterMk cId="1819354930" sldId="2147483684"/>
            <pc:sldLayoutMk cId="2120434060" sldId="2147483685"/>
          </pc:sldLayoutMkLst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120434060" sldId="2147483685"/>
              <ac:spMk id="2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120434060" sldId="2147483685"/>
              <ac:spMk id="3" creationId="{00000000-0000-0000-0000-000000000000}"/>
            </ac:spMkLst>
          </pc:spChg>
        </pc:sldLayoutChg>
        <pc:sldLayoutChg chg="modSp">
          <pc:chgData name="Kimberley Constable" userId="1c67c54c78895851" providerId="LiveId" clId="{8FD230B7-8134-41A4-831D-105C9EC1C84F}" dt="2022-08-20T17:03:33.939" v="0"/>
          <pc:sldLayoutMkLst>
            <pc:docMk/>
            <pc:sldMasterMk cId="1819354930" sldId="2147483684"/>
            <pc:sldLayoutMk cId="1534291045" sldId="2147483687"/>
          </pc:sldLayoutMkLst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1534291045" sldId="2147483687"/>
              <ac:spMk id="2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1534291045" sldId="2147483687"/>
              <ac:spMk id="3" creationId="{00000000-0000-0000-0000-000000000000}"/>
            </ac:spMkLst>
          </pc:spChg>
        </pc:sldLayoutChg>
        <pc:sldLayoutChg chg="modSp">
          <pc:chgData name="Kimberley Constable" userId="1c67c54c78895851" providerId="LiveId" clId="{8FD230B7-8134-41A4-831D-105C9EC1C84F}" dt="2022-08-20T17:03:33.939" v="0"/>
          <pc:sldLayoutMkLst>
            <pc:docMk/>
            <pc:sldMasterMk cId="1819354930" sldId="2147483684"/>
            <pc:sldLayoutMk cId="736488551" sldId="2147483688"/>
          </pc:sldLayoutMkLst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736488551" sldId="2147483688"/>
              <ac:spMk id="3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736488551" sldId="2147483688"/>
              <ac:spMk id="4" creationId="{00000000-0000-0000-0000-000000000000}"/>
            </ac:spMkLst>
          </pc:spChg>
        </pc:sldLayoutChg>
        <pc:sldLayoutChg chg="modSp">
          <pc:chgData name="Kimberley Constable" userId="1c67c54c78895851" providerId="LiveId" clId="{8FD230B7-8134-41A4-831D-105C9EC1C84F}" dt="2022-08-20T17:03:33.939" v="0"/>
          <pc:sldLayoutMkLst>
            <pc:docMk/>
            <pc:sldMasterMk cId="1819354930" sldId="2147483684"/>
            <pc:sldLayoutMk cId="2197579894" sldId="2147483689"/>
          </pc:sldLayoutMkLst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197579894" sldId="2147483689"/>
              <ac:spMk id="2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197579894" sldId="2147483689"/>
              <ac:spMk id="3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197579894" sldId="2147483689"/>
              <ac:spMk id="4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197579894" sldId="2147483689"/>
              <ac:spMk id="5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197579894" sldId="2147483689"/>
              <ac:spMk id="6" creationId="{00000000-0000-0000-0000-000000000000}"/>
            </ac:spMkLst>
          </pc:spChg>
        </pc:sldLayoutChg>
        <pc:sldLayoutChg chg="modSp">
          <pc:chgData name="Kimberley Constable" userId="1c67c54c78895851" providerId="LiveId" clId="{8FD230B7-8134-41A4-831D-105C9EC1C84F}" dt="2022-08-20T17:03:33.939" v="0"/>
          <pc:sldLayoutMkLst>
            <pc:docMk/>
            <pc:sldMasterMk cId="1819354930" sldId="2147483684"/>
            <pc:sldLayoutMk cId="2008195737" sldId="2147483692"/>
          </pc:sldLayoutMkLst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008195737" sldId="2147483692"/>
              <ac:spMk id="2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008195737" sldId="2147483692"/>
              <ac:spMk id="3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008195737" sldId="2147483692"/>
              <ac:spMk id="4" creationId="{00000000-0000-0000-0000-000000000000}"/>
            </ac:spMkLst>
          </pc:spChg>
        </pc:sldLayoutChg>
        <pc:sldLayoutChg chg="modSp">
          <pc:chgData name="Kimberley Constable" userId="1c67c54c78895851" providerId="LiveId" clId="{8FD230B7-8134-41A4-831D-105C9EC1C84F}" dt="2022-08-20T17:03:33.939" v="0"/>
          <pc:sldLayoutMkLst>
            <pc:docMk/>
            <pc:sldMasterMk cId="1819354930" sldId="2147483684"/>
            <pc:sldLayoutMk cId="1218275910" sldId="2147483693"/>
          </pc:sldLayoutMkLst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1218275910" sldId="2147483693"/>
              <ac:spMk id="2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1218275910" sldId="2147483693"/>
              <ac:spMk id="3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1218275910" sldId="2147483693"/>
              <ac:spMk id="4" creationId="{00000000-0000-0000-0000-000000000000}"/>
            </ac:spMkLst>
          </pc:spChg>
        </pc:sldLayoutChg>
        <pc:sldLayoutChg chg="modSp">
          <pc:chgData name="Kimberley Constable" userId="1c67c54c78895851" providerId="LiveId" clId="{8FD230B7-8134-41A4-831D-105C9EC1C84F}" dt="2022-08-20T17:03:33.939" v="0"/>
          <pc:sldLayoutMkLst>
            <pc:docMk/>
            <pc:sldMasterMk cId="1819354930" sldId="2147483684"/>
            <pc:sldLayoutMk cId="254529633" sldId="2147483695"/>
          </pc:sldLayoutMkLst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54529633" sldId="2147483695"/>
              <ac:spMk id="2" creationId="{00000000-0000-0000-0000-000000000000}"/>
            </ac:spMkLst>
          </pc:spChg>
          <pc:spChg chg="mod">
            <ac:chgData name="Kimberley Constable" userId="1c67c54c78895851" providerId="LiveId" clId="{8FD230B7-8134-41A4-831D-105C9EC1C84F}" dt="2022-08-20T17:03:33.939" v="0"/>
            <ac:spMkLst>
              <pc:docMk/>
              <pc:sldMasterMk cId="1819354930" sldId="2147483684"/>
              <pc:sldLayoutMk cId="254529633" sldId="2147483695"/>
              <ac:spMk id="3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99D34-B015-4EEB-B810-6E41F35A78F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D5B3368-FEF1-4D2B-A70A-195B5A93C7F4}">
      <dgm:prSet phldrT="[Text]"/>
      <dgm:spPr/>
      <dgm:t>
        <a:bodyPr/>
        <a:lstStyle/>
        <a:p>
          <a:r>
            <a:rPr lang="en-GB" b="1" dirty="0">
              <a:latin typeface="Century Gothic" panose="020B0502020202020204" pitchFamily="34" charset="0"/>
            </a:rPr>
            <a:t>Revisit previous topics</a:t>
          </a:r>
        </a:p>
      </dgm:t>
    </dgm:pt>
    <dgm:pt modelId="{4AD64609-A477-4FE5-97FA-507DF9D558D1}" type="parTrans" cxnId="{3962186C-F090-4F7C-B503-C30D814B27E5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41C6F9AF-E439-4B6A-80E2-9CEE5852C1E6}" type="sibTrans" cxnId="{3962186C-F090-4F7C-B503-C30D814B27E5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28067DFD-42F9-4E5D-85BC-9488FB409BAB}">
      <dgm:prSet phldrT="[Text]"/>
      <dgm:spPr/>
      <dgm:t>
        <a:bodyPr/>
        <a:lstStyle/>
        <a:p>
          <a:r>
            <a:rPr lang="en-GB" b="1" dirty="0">
              <a:latin typeface="Century Gothic" panose="020B0502020202020204" pitchFamily="34" charset="0"/>
            </a:rPr>
            <a:t>Wider reading </a:t>
          </a:r>
        </a:p>
      </dgm:t>
    </dgm:pt>
    <dgm:pt modelId="{E848D84B-4997-4C03-AF5B-644B5E7AC80C}" type="parTrans" cxnId="{353F0D71-C017-4FC0-B2C3-94558F842C72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20EE64CE-061A-4343-B84A-FA7DEB603B5E}" type="sibTrans" cxnId="{353F0D71-C017-4FC0-B2C3-94558F842C72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64DBCF6F-C413-46DD-AEA5-836280D66B72}">
      <dgm:prSet phldrT="[Text]"/>
      <dgm:spPr/>
      <dgm:t>
        <a:bodyPr/>
        <a:lstStyle/>
        <a:p>
          <a:r>
            <a:rPr lang="en-GB" b="1" dirty="0">
              <a:latin typeface="Century Gothic" panose="020B0502020202020204" pitchFamily="34" charset="0"/>
            </a:rPr>
            <a:t>Keeping up with current events </a:t>
          </a:r>
        </a:p>
      </dgm:t>
    </dgm:pt>
    <dgm:pt modelId="{89B89045-9F89-4D8B-B195-D60917CBDF9C}" type="parTrans" cxnId="{0B34EE76-E878-47ED-8B49-08C0C0C7F632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C671FEFF-23DD-4A46-9747-34569041A261}" type="sibTrans" cxnId="{0B34EE76-E878-47ED-8B49-08C0C0C7F632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F534F288-9E47-4C21-AC66-C5B0FA5871CE}">
      <dgm:prSet/>
      <dgm:spPr/>
      <dgm:t>
        <a:bodyPr/>
        <a:lstStyle/>
        <a:p>
          <a:r>
            <a:rPr lang="en-GB" b="1" dirty="0">
              <a:latin typeface="Century Gothic" panose="020B0502020202020204" pitchFamily="34" charset="0"/>
            </a:rPr>
            <a:t>Practise exam style questions </a:t>
          </a:r>
        </a:p>
      </dgm:t>
    </dgm:pt>
    <dgm:pt modelId="{20D0BCC9-1D75-441B-B785-88719055FE8C}" type="parTrans" cxnId="{72C4280F-93DF-4D41-A00F-32AFE2DD1032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CC7F5A0E-316F-45C8-9A56-1D3A6ECCB315}" type="sibTrans" cxnId="{72C4280F-93DF-4D41-A00F-32AFE2DD1032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D5BCE510-AD66-464E-B517-11C66810E642}">
      <dgm:prSet/>
      <dgm:spPr/>
      <dgm:t>
        <a:bodyPr/>
        <a:lstStyle/>
        <a:p>
          <a:r>
            <a:rPr lang="en-GB" b="1" dirty="0">
              <a:latin typeface="Century Gothic" panose="020B0502020202020204" pitchFamily="34" charset="0"/>
            </a:rPr>
            <a:t>Summarise your class notes </a:t>
          </a:r>
        </a:p>
      </dgm:t>
    </dgm:pt>
    <dgm:pt modelId="{BE5D0385-A159-482F-9C1C-98340DAE42BE}" type="parTrans" cxnId="{4BC4CFE3-1847-431A-B129-B9C69DF1C928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C47E2BC1-44DB-44E5-B153-658B6B5B460C}" type="sibTrans" cxnId="{4BC4CFE3-1847-431A-B129-B9C69DF1C928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CA71E607-6EA5-4BF1-A621-84C2D215A6B5}" type="pres">
      <dgm:prSet presAssocID="{8B299D34-B015-4EEB-B810-6E41F35A78F0}" presName="linearFlow" presStyleCnt="0">
        <dgm:presLayoutVars>
          <dgm:dir/>
          <dgm:resizeHandles val="exact"/>
        </dgm:presLayoutVars>
      </dgm:prSet>
      <dgm:spPr/>
    </dgm:pt>
    <dgm:pt modelId="{16DC7922-D1B6-49F7-9315-70972B154CC4}" type="pres">
      <dgm:prSet presAssocID="{CD5B3368-FEF1-4D2B-A70A-195B5A93C7F4}" presName="comp" presStyleCnt="0"/>
      <dgm:spPr/>
    </dgm:pt>
    <dgm:pt modelId="{22DE4E96-7B40-4680-B814-C327904B1C6E}" type="pres">
      <dgm:prSet presAssocID="{CD5B3368-FEF1-4D2B-A70A-195B5A93C7F4}" presName="rect2" presStyleLbl="node1" presStyleIdx="0" presStyleCnt="5">
        <dgm:presLayoutVars>
          <dgm:bulletEnabled val="1"/>
        </dgm:presLayoutVars>
      </dgm:prSet>
      <dgm:spPr/>
    </dgm:pt>
    <dgm:pt modelId="{4ED0BD70-8A7D-40FD-90A3-F27736FA8B55}" type="pres">
      <dgm:prSet presAssocID="{CD5B3368-FEF1-4D2B-A70A-195B5A93C7F4}" presName="rect1" presStyleLbl="lnNode1" presStyleIdx="0" presStyleCnt="5"/>
      <dgm:spPr>
        <a:blipFill>
          <a:blip xmlns:r="http://schemas.openxmlformats.org/officeDocument/2006/relationships" r:embed="rId1">
            <a:alphaModFix amt="48000"/>
          </a:blip>
          <a:stretch>
            <a:fillRect b="-9000"/>
          </a:stretch>
        </a:blipFill>
      </dgm:spPr>
    </dgm:pt>
    <dgm:pt modelId="{4819DA2A-FD94-468A-8AD5-254738361B1C}" type="pres">
      <dgm:prSet presAssocID="{41C6F9AF-E439-4B6A-80E2-9CEE5852C1E6}" presName="sibTrans" presStyleCnt="0"/>
      <dgm:spPr/>
    </dgm:pt>
    <dgm:pt modelId="{C9B72A55-1601-4D37-B46D-4EEB63230C38}" type="pres">
      <dgm:prSet presAssocID="{28067DFD-42F9-4E5D-85BC-9488FB409BAB}" presName="comp" presStyleCnt="0"/>
      <dgm:spPr/>
    </dgm:pt>
    <dgm:pt modelId="{104F35CD-EF36-4DD5-A49C-424A4C51CF0C}" type="pres">
      <dgm:prSet presAssocID="{28067DFD-42F9-4E5D-85BC-9488FB409BAB}" presName="rect2" presStyleLbl="node1" presStyleIdx="1" presStyleCnt="5">
        <dgm:presLayoutVars>
          <dgm:bulletEnabled val="1"/>
        </dgm:presLayoutVars>
      </dgm:prSet>
      <dgm:spPr/>
    </dgm:pt>
    <dgm:pt modelId="{776ACFF9-45D1-45FF-97B8-B2F6482BEA17}" type="pres">
      <dgm:prSet presAssocID="{28067DFD-42F9-4E5D-85BC-9488FB409BAB}" presName="rect1" presStyleLbl="lnNode1" presStyleIdx="1" presStyleCnt="5"/>
      <dgm:spPr>
        <a:blipFill>
          <a:blip xmlns:r="http://schemas.openxmlformats.org/officeDocument/2006/relationships" r:embed="rId1">
            <a:alphaModFix amt="48000"/>
          </a:blip>
          <a:stretch>
            <a:fillRect b="-9000"/>
          </a:stretch>
        </a:blipFill>
      </dgm:spPr>
    </dgm:pt>
    <dgm:pt modelId="{A9C9AED9-A7C9-4A5B-8281-775A1C817765}" type="pres">
      <dgm:prSet presAssocID="{20EE64CE-061A-4343-B84A-FA7DEB603B5E}" presName="sibTrans" presStyleCnt="0"/>
      <dgm:spPr/>
    </dgm:pt>
    <dgm:pt modelId="{91CE54FB-2507-4CFF-AA4C-F721032809DF}" type="pres">
      <dgm:prSet presAssocID="{64DBCF6F-C413-46DD-AEA5-836280D66B72}" presName="comp" presStyleCnt="0"/>
      <dgm:spPr/>
    </dgm:pt>
    <dgm:pt modelId="{E98767BD-3667-45D8-ABE7-AF03C3662EE6}" type="pres">
      <dgm:prSet presAssocID="{64DBCF6F-C413-46DD-AEA5-836280D66B72}" presName="rect2" presStyleLbl="node1" presStyleIdx="2" presStyleCnt="5">
        <dgm:presLayoutVars>
          <dgm:bulletEnabled val="1"/>
        </dgm:presLayoutVars>
      </dgm:prSet>
      <dgm:spPr/>
    </dgm:pt>
    <dgm:pt modelId="{873C4E95-574C-48D3-AD21-6F2CE50F19BB}" type="pres">
      <dgm:prSet presAssocID="{64DBCF6F-C413-46DD-AEA5-836280D66B72}" presName="rect1" presStyleLbl="lnNode1" presStyleIdx="2" presStyleCnt="5"/>
      <dgm:spPr>
        <a:blipFill>
          <a:blip xmlns:r="http://schemas.openxmlformats.org/officeDocument/2006/relationships" r:embed="rId1">
            <a:alphaModFix amt="48000"/>
          </a:blip>
          <a:stretch>
            <a:fillRect b="-9000"/>
          </a:stretch>
        </a:blipFill>
      </dgm:spPr>
    </dgm:pt>
    <dgm:pt modelId="{911EEAF5-49DC-4F2D-8097-86DC8EF40C17}" type="pres">
      <dgm:prSet presAssocID="{C671FEFF-23DD-4A46-9747-34569041A261}" presName="sibTrans" presStyleCnt="0"/>
      <dgm:spPr/>
    </dgm:pt>
    <dgm:pt modelId="{328EBFB6-327E-4E60-BF83-327EA1692131}" type="pres">
      <dgm:prSet presAssocID="{F534F288-9E47-4C21-AC66-C5B0FA5871CE}" presName="comp" presStyleCnt="0"/>
      <dgm:spPr/>
    </dgm:pt>
    <dgm:pt modelId="{8FF84677-8506-4C96-B635-A68600C574C2}" type="pres">
      <dgm:prSet presAssocID="{F534F288-9E47-4C21-AC66-C5B0FA5871CE}" presName="rect2" presStyleLbl="node1" presStyleIdx="3" presStyleCnt="5">
        <dgm:presLayoutVars>
          <dgm:bulletEnabled val="1"/>
        </dgm:presLayoutVars>
      </dgm:prSet>
      <dgm:spPr/>
    </dgm:pt>
    <dgm:pt modelId="{11B36593-DE48-48A3-A4BC-2B3A360E3AEA}" type="pres">
      <dgm:prSet presAssocID="{F534F288-9E47-4C21-AC66-C5B0FA5871CE}" presName="rect1" presStyleLbl="lnNode1" presStyleIdx="3" presStyleCnt="5"/>
      <dgm:spPr>
        <a:blipFill>
          <a:blip xmlns:r="http://schemas.openxmlformats.org/officeDocument/2006/relationships" r:embed="rId1">
            <a:alphaModFix amt="48000"/>
          </a:blip>
          <a:stretch>
            <a:fillRect b="-9000"/>
          </a:stretch>
        </a:blipFill>
      </dgm:spPr>
    </dgm:pt>
    <dgm:pt modelId="{C51C08D5-31A4-4DB8-9859-09E5E6DD1A4D}" type="pres">
      <dgm:prSet presAssocID="{CC7F5A0E-316F-45C8-9A56-1D3A6ECCB315}" presName="sibTrans" presStyleCnt="0"/>
      <dgm:spPr/>
    </dgm:pt>
    <dgm:pt modelId="{FC8A3B07-BD4C-4724-9FC4-F0368C75C685}" type="pres">
      <dgm:prSet presAssocID="{D5BCE510-AD66-464E-B517-11C66810E642}" presName="comp" presStyleCnt="0"/>
      <dgm:spPr/>
    </dgm:pt>
    <dgm:pt modelId="{74F7CB11-1BBD-4D97-BCDE-8087F9292C96}" type="pres">
      <dgm:prSet presAssocID="{D5BCE510-AD66-464E-B517-11C66810E642}" presName="rect2" presStyleLbl="node1" presStyleIdx="4" presStyleCnt="5">
        <dgm:presLayoutVars>
          <dgm:bulletEnabled val="1"/>
        </dgm:presLayoutVars>
      </dgm:prSet>
      <dgm:spPr/>
    </dgm:pt>
    <dgm:pt modelId="{33A246B1-A44C-40D8-9F79-9DCF5872BA14}" type="pres">
      <dgm:prSet presAssocID="{D5BCE510-AD66-464E-B517-11C66810E642}" presName="rect1" presStyleLbl="lnNode1" presStyleIdx="4" presStyleCnt="5"/>
      <dgm:spPr>
        <a:blipFill>
          <a:blip xmlns:r="http://schemas.openxmlformats.org/officeDocument/2006/relationships" r:embed="rId1">
            <a:alphaModFix amt="48000"/>
          </a:blip>
          <a:stretch>
            <a:fillRect b="-9000"/>
          </a:stretch>
        </a:blipFill>
      </dgm:spPr>
    </dgm:pt>
  </dgm:ptLst>
  <dgm:cxnLst>
    <dgm:cxn modelId="{72C4280F-93DF-4D41-A00F-32AFE2DD1032}" srcId="{8B299D34-B015-4EEB-B810-6E41F35A78F0}" destId="{F534F288-9E47-4C21-AC66-C5B0FA5871CE}" srcOrd="3" destOrd="0" parTransId="{20D0BCC9-1D75-441B-B785-88719055FE8C}" sibTransId="{CC7F5A0E-316F-45C8-9A56-1D3A6ECCB315}"/>
    <dgm:cxn modelId="{57AECA20-D90B-46DC-AEAC-F1F1CB711F61}" type="presOf" srcId="{28067DFD-42F9-4E5D-85BC-9488FB409BAB}" destId="{104F35CD-EF36-4DD5-A49C-424A4C51CF0C}" srcOrd="0" destOrd="0" presId="urn:microsoft.com/office/officeart/2008/layout/AlternatingPictureBlocks"/>
    <dgm:cxn modelId="{49EA432B-65DF-4919-B421-351E3E6332D8}" type="presOf" srcId="{64DBCF6F-C413-46DD-AEA5-836280D66B72}" destId="{E98767BD-3667-45D8-ABE7-AF03C3662EE6}" srcOrd="0" destOrd="0" presId="urn:microsoft.com/office/officeart/2008/layout/AlternatingPictureBlocks"/>
    <dgm:cxn modelId="{84DD4648-AC6D-40B3-AE8C-66D742655FD1}" type="presOf" srcId="{8B299D34-B015-4EEB-B810-6E41F35A78F0}" destId="{CA71E607-6EA5-4BF1-A621-84C2D215A6B5}" srcOrd="0" destOrd="0" presId="urn:microsoft.com/office/officeart/2008/layout/AlternatingPictureBlocks"/>
    <dgm:cxn modelId="{3962186C-F090-4F7C-B503-C30D814B27E5}" srcId="{8B299D34-B015-4EEB-B810-6E41F35A78F0}" destId="{CD5B3368-FEF1-4D2B-A70A-195B5A93C7F4}" srcOrd="0" destOrd="0" parTransId="{4AD64609-A477-4FE5-97FA-507DF9D558D1}" sibTransId="{41C6F9AF-E439-4B6A-80E2-9CEE5852C1E6}"/>
    <dgm:cxn modelId="{73DA6870-2DCC-450E-8A63-3B7784FAFA08}" type="presOf" srcId="{F534F288-9E47-4C21-AC66-C5B0FA5871CE}" destId="{8FF84677-8506-4C96-B635-A68600C574C2}" srcOrd="0" destOrd="0" presId="urn:microsoft.com/office/officeart/2008/layout/AlternatingPictureBlocks"/>
    <dgm:cxn modelId="{353F0D71-C017-4FC0-B2C3-94558F842C72}" srcId="{8B299D34-B015-4EEB-B810-6E41F35A78F0}" destId="{28067DFD-42F9-4E5D-85BC-9488FB409BAB}" srcOrd="1" destOrd="0" parTransId="{E848D84B-4997-4C03-AF5B-644B5E7AC80C}" sibTransId="{20EE64CE-061A-4343-B84A-FA7DEB603B5E}"/>
    <dgm:cxn modelId="{0B34EE76-E878-47ED-8B49-08C0C0C7F632}" srcId="{8B299D34-B015-4EEB-B810-6E41F35A78F0}" destId="{64DBCF6F-C413-46DD-AEA5-836280D66B72}" srcOrd="2" destOrd="0" parTransId="{89B89045-9F89-4D8B-B195-D60917CBDF9C}" sibTransId="{C671FEFF-23DD-4A46-9747-34569041A261}"/>
    <dgm:cxn modelId="{4928FDC1-C5EF-46CF-9843-88D53EE12051}" type="presOf" srcId="{CD5B3368-FEF1-4D2B-A70A-195B5A93C7F4}" destId="{22DE4E96-7B40-4680-B814-C327904B1C6E}" srcOrd="0" destOrd="0" presId="urn:microsoft.com/office/officeart/2008/layout/AlternatingPictureBlocks"/>
    <dgm:cxn modelId="{4BC4CFE3-1847-431A-B129-B9C69DF1C928}" srcId="{8B299D34-B015-4EEB-B810-6E41F35A78F0}" destId="{D5BCE510-AD66-464E-B517-11C66810E642}" srcOrd="4" destOrd="0" parTransId="{BE5D0385-A159-482F-9C1C-98340DAE42BE}" sibTransId="{C47E2BC1-44DB-44E5-B153-658B6B5B460C}"/>
    <dgm:cxn modelId="{BB7424E9-C8BE-45B7-9967-408B3E787A67}" type="presOf" srcId="{D5BCE510-AD66-464E-B517-11C66810E642}" destId="{74F7CB11-1BBD-4D97-BCDE-8087F9292C96}" srcOrd="0" destOrd="0" presId="urn:microsoft.com/office/officeart/2008/layout/AlternatingPictureBlocks"/>
    <dgm:cxn modelId="{57A73546-37D4-4032-8265-76DB8E7563B9}" type="presParOf" srcId="{CA71E607-6EA5-4BF1-A621-84C2D215A6B5}" destId="{16DC7922-D1B6-49F7-9315-70972B154CC4}" srcOrd="0" destOrd="0" presId="urn:microsoft.com/office/officeart/2008/layout/AlternatingPictureBlocks"/>
    <dgm:cxn modelId="{35D6A834-34A3-48FB-A032-438ACAA089F9}" type="presParOf" srcId="{16DC7922-D1B6-49F7-9315-70972B154CC4}" destId="{22DE4E96-7B40-4680-B814-C327904B1C6E}" srcOrd="0" destOrd="0" presId="urn:microsoft.com/office/officeart/2008/layout/AlternatingPictureBlocks"/>
    <dgm:cxn modelId="{34C7AECB-D83E-44B2-8ACE-64D4DFD6ED77}" type="presParOf" srcId="{16DC7922-D1B6-49F7-9315-70972B154CC4}" destId="{4ED0BD70-8A7D-40FD-90A3-F27736FA8B55}" srcOrd="1" destOrd="0" presId="urn:microsoft.com/office/officeart/2008/layout/AlternatingPictureBlocks"/>
    <dgm:cxn modelId="{73EDC5C1-9D6E-4D3F-BFB2-E31C8B972396}" type="presParOf" srcId="{CA71E607-6EA5-4BF1-A621-84C2D215A6B5}" destId="{4819DA2A-FD94-468A-8AD5-254738361B1C}" srcOrd="1" destOrd="0" presId="urn:microsoft.com/office/officeart/2008/layout/AlternatingPictureBlocks"/>
    <dgm:cxn modelId="{BDB40B52-34FC-4441-8B6E-A61D258A1EF6}" type="presParOf" srcId="{CA71E607-6EA5-4BF1-A621-84C2D215A6B5}" destId="{C9B72A55-1601-4D37-B46D-4EEB63230C38}" srcOrd="2" destOrd="0" presId="urn:microsoft.com/office/officeart/2008/layout/AlternatingPictureBlocks"/>
    <dgm:cxn modelId="{087DCBB7-7738-4693-A2F2-F7848C6B82F9}" type="presParOf" srcId="{C9B72A55-1601-4D37-B46D-4EEB63230C38}" destId="{104F35CD-EF36-4DD5-A49C-424A4C51CF0C}" srcOrd="0" destOrd="0" presId="urn:microsoft.com/office/officeart/2008/layout/AlternatingPictureBlocks"/>
    <dgm:cxn modelId="{3C43DDB4-BF06-474F-A22D-DBE078B27CE0}" type="presParOf" srcId="{C9B72A55-1601-4D37-B46D-4EEB63230C38}" destId="{776ACFF9-45D1-45FF-97B8-B2F6482BEA17}" srcOrd="1" destOrd="0" presId="urn:microsoft.com/office/officeart/2008/layout/AlternatingPictureBlocks"/>
    <dgm:cxn modelId="{FCDECB15-80C0-4D57-A265-F8C0CBCCBF1F}" type="presParOf" srcId="{CA71E607-6EA5-4BF1-A621-84C2D215A6B5}" destId="{A9C9AED9-A7C9-4A5B-8281-775A1C817765}" srcOrd="3" destOrd="0" presId="urn:microsoft.com/office/officeart/2008/layout/AlternatingPictureBlocks"/>
    <dgm:cxn modelId="{632BEF41-5B70-4B5D-994C-49829F46BE6E}" type="presParOf" srcId="{CA71E607-6EA5-4BF1-A621-84C2D215A6B5}" destId="{91CE54FB-2507-4CFF-AA4C-F721032809DF}" srcOrd="4" destOrd="0" presId="urn:microsoft.com/office/officeart/2008/layout/AlternatingPictureBlocks"/>
    <dgm:cxn modelId="{7B957B18-5DC8-43C5-B34F-6C3358818099}" type="presParOf" srcId="{91CE54FB-2507-4CFF-AA4C-F721032809DF}" destId="{E98767BD-3667-45D8-ABE7-AF03C3662EE6}" srcOrd="0" destOrd="0" presId="urn:microsoft.com/office/officeart/2008/layout/AlternatingPictureBlocks"/>
    <dgm:cxn modelId="{6A19D259-FBD1-4629-AE0F-97783DCF73D8}" type="presParOf" srcId="{91CE54FB-2507-4CFF-AA4C-F721032809DF}" destId="{873C4E95-574C-48D3-AD21-6F2CE50F19BB}" srcOrd="1" destOrd="0" presId="urn:microsoft.com/office/officeart/2008/layout/AlternatingPictureBlocks"/>
    <dgm:cxn modelId="{27C1C2BD-864F-4218-AD12-37A993B6D494}" type="presParOf" srcId="{CA71E607-6EA5-4BF1-A621-84C2D215A6B5}" destId="{911EEAF5-49DC-4F2D-8097-86DC8EF40C17}" srcOrd="5" destOrd="0" presId="urn:microsoft.com/office/officeart/2008/layout/AlternatingPictureBlocks"/>
    <dgm:cxn modelId="{7D3B1863-524E-4B16-8AF8-DCAE2F4A2AA9}" type="presParOf" srcId="{CA71E607-6EA5-4BF1-A621-84C2D215A6B5}" destId="{328EBFB6-327E-4E60-BF83-327EA1692131}" srcOrd="6" destOrd="0" presId="urn:microsoft.com/office/officeart/2008/layout/AlternatingPictureBlocks"/>
    <dgm:cxn modelId="{4991A1BD-F9BC-44D9-8029-5F72AF1CE586}" type="presParOf" srcId="{328EBFB6-327E-4E60-BF83-327EA1692131}" destId="{8FF84677-8506-4C96-B635-A68600C574C2}" srcOrd="0" destOrd="0" presId="urn:microsoft.com/office/officeart/2008/layout/AlternatingPictureBlocks"/>
    <dgm:cxn modelId="{905A06EF-DE41-42F2-8B95-8B9E137FBFB6}" type="presParOf" srcId="{328EBFB6-327E-4E60-BF83-327EA1692131}" destId="{11B36593-DE48-48A3-A4BC-2B3A360E3AEA}" srcOrd="1" destOrd="0" presId="urn:microsoft.com/office/officeart/2008/layout/AlternatingPictureBlocks"/>
    <dgm:cxn modelId="{58151AEF-8CF3-4B91-916F-D75C7577C046}" type="presParOf" srcId="{CA71E607-6EA5-4BF1-A621-84C2D215A6B5}" destId="{C51C08D5-31A4-4DB8-9859-09E5E6DD1A4D}" srcOrd="7" destOrd="0" presId="urn:microsoft.com/office/officeart/2008/layout/AlternatingPictureBlocks"/>
    <dgm:cxn modelId="{703A06B4-8485-46E9-8382-00E597333600}" type="presParOf" srcId="{CA71E607-6EA5-4BF1-A621-84C2D215A6B5}" destId="{FC8A3B07-BD4C-4724-9FC4-F0368C75C685}" srcOrd="8" destOrd="0" presId="urn:microsoft.com/office/officeart/2008/layout/AlternatingPictureBlocks"/>
    <dgm:cxn modelId="{EB32EA98-0741-48AF-A6C2-EA04F271F992}" type="presParOf" srcId="{FC8A3B07-BD4C-4724-9FC4-F0368C75C685}" destId="{74F7CB11-1BBD-4D97-BCDE-8087F9292C96}" srcOrd="0" destOrd="0" presId="urn:microsoft.com/office/officeart/2008/layout/AlternatingPictureBlocks"/>
    <dgm:cxn modelId="{C7653A73-5946-4676-BA8F-646BA23DD41E}" type="presParOf" srcId="{FC8A3B07-BD4C-4724-9FC4-F0368C75C685}" destId="{33A246B1-A44C-40D8-9F79-9DCF5872BA1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99D34-B015-4EEB-B810-6E41F35A78F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DBAB53C-EFAD-463F-B0E5-97358B15FD31}">
      <dgm:prSet/>
      <dgm:spPr/>
      <dgm:t>
        <a:bodyPr/>
        <a:lstStyle/>
        <a:p>
          <a:r>
            <a:rPr lang="en-GB" b="1" dirty="0">
              <a:latin typeface="Century Gothic" panose="020B0502020202020204" pitchFamily="34" charset="0"/>
            </a:rPr>
            <a:t>Self quiz on content </a:t>
          </a:r>
        </a:p>
      </dgm:t>
    </dgm:pt>
    <dgm:pt modelId="{282ACEFD-449F-478B-BA9A-BDC973FB8CAB}" type="parTrans" cxnId="{4403752C-4AC0-4B93-B65C-A24BCBDE7A53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94737ECC-5068-40C1-8CD5-97C3571F2686}" type="sibTrans" cxnId="{4403752C-4AC0-4B93-B65C-A24BCBDE7A53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A5C01028-9DE1-458F-A751-186312FD985E}">
      <dgm:prSet/>
      <dgm:spPr/>
      <dgm:t>
        <a:bodyPr/>
        <a:lstStyle/>
        <a:p>
          <a:r>
            <a:rPr lang="en-GB" b="1" dirty="0">
              <a:latin typeface="Century Gothic" panose="020B0502020202020204" pitchFamily="34" charset="0"/>
            </a:rPr>
            <a:t>Pre- read on future content </a:t>
          </a:r>
        </a:p>
      </dgm:t>
    </dgm:pt>
    <dgm:pt modelId="{6C3CCB37-00F4-45BC-A384-5A016695D4B0}" type="parTrans" cxnId="{8C24A3BD-155D-4507-84C1-FF567A02CFE4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F01CF328-EE91-4786-BC37-EA00C31F657F}" type="sibTrans" cxnId="{8C24A3BD-155D-4507-84C1-FF567A02CFE4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7BB59D94-B641-4376-AC67-C5859A1C8B42}">
      <dgm:prSet/>
      <dgm:spPr/>
      <dgm:t>
        <a:bodyPr/>
        <a:lstStyle/>
        <a:p>
          <a:r>
            <a:rPr lang="en-GB" b="1" dirty="0">
              <a:latin typeface="Century Gothic" panose="020B0502020202020204" pitchFamily="34" charset="0"/>
            </a:rPr>
            <a:t>Make links between topics </a:t>
          </a:r>
        </a:p>
      </dgm:t>
    </dgm:pt>
    <dgm:pt modelId="{9FE6FF32-A3C9-492A-B226-906DF022C733}" type="parTrans" cxnId="{0B5CF72D-8D5E-41B3-BE4A-EE6A75F79A0E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D25635FD-6278-4AF1-AFFB-5E55AE5A9F00}" type="sibTrans" cxnId="{0B5CF72D-8D5E-41B3-BE4A-EE6A75F79A0E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274DA4DB-D91F-4F11-AC0C-4B9B02B79DED}">
      <dgm:prSet/>
      <dgm:spPr/>
      <dgm:t>
        <a:bodyPr/>
        <a:lstStyle/>
        <a:p>
          <a:r>
            <a:rPr lang="en-GB" b="1" dirty="0">
              <a:latin typeface="Century Gothic" panose="020B0502020202020204" pitchFamily="34" charset="0"/>
            </a:rPr>
            <a:t>Ask for Help if you need it </a:t>
          </a:r>
        </a:p>
      </dgm:t>
    </dgm:pt>
    <dgm:pt modelId="{D9795DE1-8F06-46E6-88F0-BE68A8358E61}" type="parTrans" cxnId="{BCD1C351-B1E7-426C-AB35-D36D61EF9CBE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CC888188-0DCD-45D8-A5B4-AC26C8D63BD3}" type="sibTrans" cxnId="{BCD1C351-B1E7-426C-AB35-D36D61EF9CBE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CA71E607-6EA5-4BF1-A621-84C2D215A6B5}" type="pres">
      <dgm:prSet presAssocID="{8B299D34-B015-4EEB-B810-6E41F35A78F0}" presName="linearFlow" presStyleCnt="0">
        <dgm:presLayoutVars>
          <dgm:dir/>
          <dgm:resizeHandles val="exact"/>
        </dgm:presLayoutVars>
      </dgm:prSet>
      <dgm:spPr/>
    </dgm:pt>
    <dgm:pt modelId="{F6857CC8-C128-4DB0-A21C-7C3807B1E37D}" type="pres">
      <dgm:prSet presAssocID="{CDBAB53C-EFAD-463F-B0E5-97358B15FD31}" presName="comp" presStyleCnt="0"/>
      <dgm:spPr/>
    </dgm:pt>
    <dgm:pt modelId="{2FE96702-AECD-47C7-805D-C70C66B40461}" type="pres">
      <dgm:prSet presAssocID="{CDBAB53C-EFAD-463F-B0E5-97358B15FD31}" presName="rect2" presStyleLbl="node1" presStyleIdx="0" presStyleCnt="4">
        <dgm:presLayoutVars>
          <dgm:bulletEnabled val="1"/>
        </dgm:presLayoutVars>
      </dgm:prSet>
      <dgm:spPr/>
    </dgm:pt>
    <dgm:pt modelId="{351508A3-51BA-4808-A86B-7D66C7EC1E83}" type="pres">
      <dgm:prSet presAssocID="{CDBAB53C-EFAD-463F-B0E5-97358B15FD31}" presName="rect1" presStyleLbl="lnNode1" presStyleIdx="0" presStyleCnt="4"/>
      <dgm:spPr>
        <a:blipFill dpi="0" rotWithShape="1">
          <a:blip xmlns:r="http://schemas.openxmlformats.org/officeDocument/2006/relationships" r:embed="rId1">
            <a:alphaModFix amt="48000"/>
          </a:blip>
          <a:srcRect/>
          <a:stretch>
            <a:fillRect b="-9000"/>
          </a:stretch>
        </a:blipFill>
      </dgm:spPr>
    </dgm:pt>
    <dgm:pt modelId="{7B321EE7-7748-4AA1-A787-12C5C12BCA6F}" type="pres">
      <dgm:prSet presAssocID="{94737ECC-5068-40C1-8CD5-97C3571F2686}" presName="sibTrans" presStyleCnt="0"/>
      <dgm:spPr/>
    </dgm:pt>
    <dgm:pt modelId="{3683FD65-0730-4D32-98E3-83463CA2F6F8}" type="pres">
      <dgm:prSet presAssocID="{A5C01028-9DE1-458F-A751-186312FD985E}" presName="comp" presStyleCnt="0"/>
      <dgm:spPr/>
    </dgm:pt>
    <dgm:pt modelId="{ABCC9EBC-6A79-4C1F-8454-C29446E561D3}" type="pres">
      <dgm:prSet presAssocID="{A5C01028-9DE1-458F-A751-186312FD985E}" presName="rect2" presStyleLbl="node1" presStyleIdx="1" presStyleCnt="4">
        <dgm:presLayoutVars>
          <dgm:bulletEnabled val="1"/>
        </dgm:presLayoutVars>
      </dgm:prSet>
      <dgm:spPr/>
    </dgm:pt>
    <dgm:pt modelId="{2A82CCDD-9DB6-422C-A6F3-E4899A11805E}" type="pres">
      <dgm:prSet presAssocID="{A5C01028-9DE1-458F-A751-186312FD985E}" presName="rect1" presStyleLbl="lnNode1" presStyleIdx="1" presStyleCnt="4"/>
      <dgm:spPr>
        <a:blipFill dpi="0" rotWithShape="1">
          <a:blip xmlns:r="http://schemas.openxmlformats.org/officeDocument/2006/relationships" r:embed="rId1">
            <a:alphaModFix amt="48000"/>
          </a:blip>
          <a:srcRect/>
          <a:stretch>
            <a:fillRect b="-9000"/>
          </a:stretch>
        </a:blipFill>
      </dgm:spPr>
    </dgm:pt>
    <dgm:pt modelId="{94855AE1-E003-4D72-91BB-21BEC436627D}" type="pres">
      <dgm:prSet presAssocID="{F01CF328-EE91-4786-BC37-EA00C31F657F}" presName="sibTrans" presStyleCnt="0"/>
      <dgm:spPr/>
    </dgm:pt>
    <dgm:pt modelId="{DA7247B3-0718-4341-A16B-8BCE492719ED}" type="pres">
      <dgm:prSet presAssocID="{7BB59D94-B641-4376-AC67-C5859A1C8B42}" presName="comp" presStyleCnt="0"/>
      <dgm:spPr/>
    </dgm:pt>
    <dgm:pt modelId="{7805DDFE-4DE0-431F-90C0-05AE4520A5B9}" type="pres">
      <dgm:prSet presAssocID="{7BB59D94-B641-4376-AC67-C5859A1C8B42}" presName="rect2" presStyleLbl="node1" presStyleIdx="2" presStyleCnt="4">
        <dgm:presLayoutVars>
          <dgm:bulletEnabled val="1"/>
        </dgm:presLayoutVars>
      </dgm:prSet>
      <dgm:spPr/>
    </dgm:pt>
    <dgm:pt modelId="{A7E8C6FF-0656-424D-A469-81BE296EA49F}" type="pres">
      <dgm:prSet presAssocID="{7BB59D94-B641-4376-AC67-C5859A1C8B42}" presName="rect1" presStyleLbl="lnNode1" presStyleIdx="2" presStyleCnt="4"/>
      <dgm:spPr>
        <a:blipFill dpi="0" rotWithShape="1">
          <a:blip xmlns:r="http://schemas.openxmlformats.org/officeDocument/2006/relationships" r:embed="rId1">
            <a:alphaModFix amt="48000"/>
          </a:blip>
          <a:srcRect/>
          <a:stretch>
            <a:fillRect b="-9000"/>
          </a:stretch>
        </a:blipFill>
      </dgm:spPr>
    </dgm:pt>
    <dgm:pt modelId="{D1DD9575-8474-4316-8264-F4943E2202DD}" type="pres">
      <dgm:prSet presAssocID="{D25635FD-6278-4AF1-AFFB-5E55AE5A9F00}" presName="sibTrans" presStyleCnt="0"/>
      <dgm:spPr/>
    </dgm:pt>
    <dgm:pt modelId="{31EB2186-9EEE-49A1-A2D7-6FCE61BBFA15}" type="pres">
      <dgm:prSet presAssocID="{274DA4DB-D91F-4F11-AC0C-4B9B02B79DED}" presName="comp" presStyleCnt="0"/>
      <dgm:spPr/>
    </dgm:pt>
    <dgm:pt modelId="{79EE9836-737F-4B01-AEF7-B0D572455125}" type="pres">
      <dgm:prSet presAssocID="{274DA4DB-D91F-4F11-AC0C-4B9B02B79DED}" presName="rect2" presStyleLbl="node1" presStyleIdx="3" presStyleCnt="4">
        <dgm:presLayoutVars>
          <dgm:bulletEnabled val="1"/>
        </dgm:presLayoutVars>
      </dgm:prSet>
      <dgm:spPr/>
    </dgm:pt>
    <dgm:pt modelId="{4A7B83F0-A6FD-402F-B5F8-80C6A6B48BC7}" type="pres">
      <dgm:prSet presAssocID="{274DA4DB-D91F-4F11-AC0C-4B9B02B79DED}" presName="rect1" presStyleLbl="lnNode1" presStyleIdx="3" presStyleCnt="4"/>
      <dgm:spPr>
        <a:blipFill dpi="0" rotWithShape="1">
          <a:blip xmlns:r="http://schemas.openxmlformats.org/officeDocument/2006/relationships" r:embed="rId1">
            <a:alphaModFix amt="48000"/>
          </a:blip>
          <a:srcRect/>
          <a:stretch>
            <a:fillRect b="-9000"/>
          </a:stretch>
        </a:blipFill>
      </dgm:spPr>
    </dgm:pt>
  </dgm:ptLst>
  <dgm:cxnLst>
    <dgm:cxn modelId="{2DBBF11B-1798-4B82-BFDB-B8BA3A14EBCA}" type="presOf" srcId="{7BB59D94-B641-4376-AC67-C5859A1C8B42}" destId="{7805DDFE-4DE0-431F-90C0-05AE4520A5B9}" srcOrd="0" destOrd="0" presId="urn:microsoft.com/office/officeart/2008/layout/AlternatingPictureBlocks"/>
    <dgm:cxn modelId="{4403752C-4AC0-4B93-B65C-A24BCBDE7A53}" srcId="{8B299D34-B015-4EEB-B810-6E41F35A78F0}" destId="{CDBAB53C-EFAD-463F-B0E5-97358B15FD31}" srcOrd="0" destOrd="0" parTransId="{282ACEFD-449F-478B-BA9A-BDC973FB8CAB}" sibTransId="{94737ECC-5068-40C1-8CD5-97C3571F2686}"/>
    <dgm:cxn modelId="{0B5CF72D-8D5E-41B3-BE4A-EE6A75F79A0E}" srcId="{8B299D34-B015-4EEB-B810-6E41F35A78F0}" destId="{7BB59D94-B641-4376-AC67-C5859A1C8B42}" srcOrd="2" destOrd="0" parTransId="{9FE6FF32-A3C9-492A-B226-906DF022C733}" sibTransId="{D25635FD-6278-4AF1-AFFB-5E55AE5A9F00}"/>
    <dgm:cxn modelId="{633A8E3C-1DFC-4073-A18D-E2AA43D7054A}" type="presOf" srcId="{A5C01028-9DE1-458F-A751-186312FD985E}" destId="{ABCC9EBC-6A79-4C1F-8454-C29446E561D3}" srcOrd="0" destOrd="0" presId="urn:microsoft.com/office/officeart/2008/layout/AlternatingPictureBlocks"/>
    <dgm:cxn modelId="{8FEA8B3E-3FD9-4CDD-AEBC-7ADB119FDEE6}" type="presOf" srcId="{274DA4DB-D91F-4F11-AC0C-4B9B02B79DED}" destId="{79EE9836-737F-4B01-AEF7-B0D572455125}" srcOrd="0" destOrd="0" presId="urn:microsoft.com/office/officeart/2008/layout/AlternatingPictureBlocks"/>
    <dgm:cxn modelId="{84DD4648-AC6D-40B3-AE8C-66D742655FD1}" type="presOf" srcId="{8B299D34-B015-4EEB-B810-6E41F35A78F0}" destId="{CA71E607-6EA5-4BF1-A621-84C2D215A6B5}" srcOrd="0" destOrd="0" presId="urn:microsoft.com/office/officeart/2008/layout/AlternatingPictureBlocks"/>
    <dgm:cxn modelId="{BCD1C351-B1E7-426C-AB35-D36D61EF9CBE}" srcId="{8B299D34-B015-4EEB-B810-6E41F35A78F0}" destId="{274DA4DB-D91F-4F11-AC0C-4B9B02B79DED}" srcOrd="3" destOrd="0" parTransId="{D9795DE1-8F06-46E6-88F0-BE68A8358E61}" sibTransId="{CC888188-0DCD-45D8-A5B4-AC26C8D63BD3}"/>
    <dgm:cxn modelId="{8C24A3BD-155D-4507-84C1-FF567A02CFE4}" srcId="{8B299D34-B015-4EEB-B810-6E41F35A78F0}" destId="{A5C01028-9DE1-458F-A751-186312FD985E}" srcOrd="1" destOrd="0" parTransId="{6C3CCB37-00F4-45BC-A384-5A016695D4B0}" sibTransId="{F01CF328-EE91-4786-BC37-EA00C31F657F}"/>
    <dgm:cxn modelId="{4DECFDE6-2AE4-4C5C-B095-7209391FFC31}" type="presOf" srcId="{CDBAB53C-EFAD-463F-B0E5-97358B15FD31}" destId="{2FE96702-AECD-47C7-805D-C70C66B40461}" srcOrd="0" destOrd="0" presId="urn:microsoft.com/office/officeart/2008/layout/AlternatingPictureBlocks"/>
    <dgm:cxn modelId="{8F987377-AE15-41A1-84C5-D7DA6F1F77F5}" type="presParOf" srcId="{CA71E607-6EA5-4BF1-A621-84C2D215A6B5}" destId="{F6857CC8-C128-4DB0-A21C-7C3807B1E37D}" srcOrd="0" destOrd="0" presId="urn:microsoft.com/office/officeart/2008/layout/AlternatingPictureBlocks"/>
    <dgm:cxn modelId="{BDF8B8C9-DB54-4942-A689-4C917DCED032}" type="presParOf" srcId="{F6857CC8-C128-4DB0-A21C-7C3807B1E37D}" destId="{2FE96702-AECD-47C7-805D-C70C66B40461}" srcOrd="0" destOrd="0" presId="urn:microsoft.com/office/officeart/2008/layout/AlternatingPictureBlocks"/>
    <dgm:cxn modelId="{6B01F3DB-5370-423C-A18D-61BF2B8C2A21}" type="presParOf" srcId="{F6857CC8-C128-4DB0-A21C-7C3807B1E37D}" destId="{351508A3-51BA-4808-A86B-7D66C7EC1E83}" srcOrd="1" destOrd="0" presId="urn:microsoft.com/office/officeart/2008/layout/AlternatingPictureBlocks"/>
    <dgm:cxn modelId="{91CF0C32-687E-4423-8341-11E133EDAFD4}" type="presParOf" srcId="{CA71E607-6EA5-4BF1-A621-84C2D215A6B5}" destId="{7B321EE7-7748-4AA1-A787-12C5C12BCA6F}" srcOrd="1" destOrd="0" presId="urn:microsoft.com/office/officeart/2008/layout/AlternatingPictureBlocks"/>
    <dgm:cxn modelId="{5BBC69EF-6C35-4213-BB64-B0A4C6C8668F}" type="presParOf" srcId="{CA71E607-6EA5-4BF1-A621-84C2D215A6B5}" destId="{3683FD65-0730-4D32-98E3-83463CA2F6F8}" srcOrd="2" destOrd="0" presId="urn:microsoft.com/office/officeart/2008/layout/AlternatingPictureBlocks"/>
    <dgm:cxn modelId="{B8760875-0FFA-4379-9525-B4E6DCB26F9F}" type="presParOf" srcId="{3683FD65-0730-4D32-98E3-83463CA2F6F8}" destId="{ABCC9EBC-6A79-4C1F-8454-C29446E561D3}" srcOrd="0" destOrd="0" presId="urn:microsoft.com/office/officeart/2008/layout/AlternatingPictureBlocks"/>
    <dgm:cxn modelId="{EE382F89-E4C3-4651-9497-1D9BFE60CFA9}" type="presParOf" srcId="{3683FD65-0730-4D32-98E3-83463CA2F6F8}" destId="{2A82CCDD-9DB6-422C-A6F3-E4899A11805E}" srcOrd="1" destOrd="0" presId="urn:microsoft.com/office/officeart/2008/layout/AlternatingPictureBlocks"/>
    <dgm:cxn modelId="{686012BE-C275-4A2F-8113-44D2759669E1}" type="presParOf" srcId="{CA71E607-6EA5-4BF1-A621-84C2D215A6B5}" destId="{94855AE1-E003-4D72-91BB-21BEC436627D}" srcOrd="3" destOrd="0" presId="urn:microsoft.com/office/officeart/2008/layout/AlternatingPictureBlocks"/>
    <dgm:cxn modelId="{E20C01D2-B540-461A-AC70-0EC0142A362C}" type="presParOf" srcId="{CA71E607-6EA5-4BF1-A621-84C2D215A6B5}" destId="{DA7247B3-0718-4341-A16B-8BCE492719ED}" srcOrd="4" destOrd="0" presId="urn:microsoft.com/office/officeart/2008/layout/AlternatingPictureBlocks"/>
    <dgm:cxn modelId="{A8E47D70-24A2-4B3D-AF3A-D7AEF0D9C602}" type="presParOf" srcId="{DA7247B3-0718-4341-A16B-8BCE492719ED}" destId="{7805DDFE-4DE0-431F-90C0-05AE4520A5B9}" srcOrd="0" destOrd="0" presId="urn:microsoft.com/office/officeart/2008/layout/AlternatingPictureBlocks"/>
    <dgm:cxn modelId="{1439799A-835A-4590-849D-E11F54FC45D0}" type="presParOf" srcId="{DA7247B3-0718-4341-A16B-8BCE492719ED}" destId="{A7E8C6FF-0656-424D-A469-81BE296EA49F}" srcOrd="1" destOrd="0" presId="urn:microsoft.com/office/officeart/2008/layout/AlternatingPictureBlocks"/>
    <dgm:cxn modelId="{B2BE5812-E64D-4FE3-8139-568645B25AD9}" type="presParOf" srcId="{CA71E607-6EA5-4BF1-A621-84C2D215A6B5}" destId="{D1DD9575-8474-4316-8264-F4943E2202DD}" srcOrd="5" destOrd="0" presId="urn:microsoft.com/office/officeart/2008/layout/AlternatingPictureBlocks"/>
    <dgm:cxn modelId="{D9FBD052-1731-42F5-90D8-72CA2A91F666}" type="presParOf" srcId="{CA71E607-6EA5-4BF1-A621-84C2D215A6B5}" destId="{31EB2186-9EEE-49A1-A2D7-6FCE61BBFA15}" srcOrd="6" destOrd="0" presId="urn:microsoft.com/office/officeart/2008/layout/AlternatingPictureBlocks"/>
    <dgm:cxn modelId="{0AD06B57-E0EC-4D0F-BB35-CC26DB7E01B0}" type="presParOf" srcId="{31EB2186-9EEE-49A1-A2D7-6FCE61BBFA15}" destId="{79EE9836-737F-4B01-AEF7-B0D572455125}" srcOrd="0" destOrd="0" presId="urn:microsoft.com/office/officeart/2008/layout/AlternatingPictureBlocks"/>
    <dgm:cxn modelId="{9B9E87AA-E6B7-4B17-AF62-229F292FB8E0}" type="presParOf" srcId="{31EB2186-9EEE-49A1-A2D7-6FCE61BBFA15}" destId="{4A7B83F0-A6FD-402F-B5F8-80C6A6B48BC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9521F-BAB9-41E4-BA42-C0D79C3706FD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890A3863-B44D-4A60-9A3C-79A62D83C097}">
      <dgm:prSet phldrT="[Text]"/>
      <dgm:spPr/>
      <dgm:t>
        <a:bodyPr/>
        <a:lstStyle/>
        <a:p>
          <a:r>
            <a:rPr lang="en-GB" b="1">
              <a:latin typeface="Century Gothic" panose="020B0502020202020204" pitchFamily="34" charset="0"/>
            </a:rPr>
            <a:t>Prioritise</a:t>
          </a:r>
          <a:endParaRPr lang="en-GB" b="1" dirty="0">
            <a:latin typeface="Century Gothic" panose="020B0502020202020204" pitchFamily="34" charset="0"/>
          </a:endParaRPr>
        </a:p>
      </dgm:t>
    </dgm:pt>
    <dgm:pt modelId="{FBE6F33E-2D20-484F-A78A-57368EF0A6AA}" type="parTrans" cxnId="{916416F7-2953-4E08-AE00-23B7B115384B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0E044BE0-DEAD-4A4C-AD95-C5C8A1F50875}" type="sibTrans" cxnId="{916416F7-2953-4E08-AE00-23B7B115384B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1634B6C9-1571-4B5E-8A95-389FE71B8131}">
      <dgm:prSet phldrT="[Text]"/>
      <dgm:spPr/>
      <dgm:t>
        <a:bodyPr/>
        <a:lstStyle/>
        <a:p>
          <a:r>
            <a:rPr lang="en-GB" b="1">
              <a:latin typeface="Century Gothic" panose="020B0502020202020204" pitchFamily="34" charset="0"/>
            </a:rPr>
            <a:t>Brain Dump </a:t>
          </a:r>
          <a:endParaRPr lang="en-GB" b="1" dirty="0">
            <a:latin typeface="Century Gothic" panose="020B0502020202020204" pitchFamily="34" charset="0"/>
          </a:endParaRPr>
        </a:p>
      </dgm:t>
    </dgm:pt>
    <dgm:pt modelId="{5E79C07F-6F97-432D-9751-9E5CBC5D0E14}" type="parTrans" cxnId="{BF2D2C9D-7728-42B2-A579-C9802562AE5F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CDE6DBB9-3A6F-4227-BCE9-DB36769D4111}" type="sibTrans" cxnId="{BF2D2C9D-7728-42B2-A579-C9802562AE5F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C813F35B-E245-4DE3-BE2F-DDB380B675A6}">
      <dgm:prSet phldrT="[Text]"/>
      <dgm:spPr/>
      <dgm:t>
        <a:bodyPr/>
        <a:lstStyle/>
        <a:p>
          <a:r>
            <a:rPr lang="en-GB" b="1">
              <a:latin typeface="Century Gothic" panose="020B0502020202020204" pitchFamily="34" charset="0"/>
            </a:rPr>
            <a:t>Fill Gaps </a:t>
          </a:r>
          <a:endParaRPr lang="en-GB" b="1" dirty="0">
            <a:latin typeface="Century Gothic" panose="020B0502020202020204" pitchFamily="34" charset="0"/>
          </a:endParaRPr>
        </a:p>
      </dgm:t>
    </dgm:pt>
    <dgm:pt modelId="{255C5B82-482D-4E67-8EC7-2CDC899A97BE}" type="parTrans" cxnId="{EA858321-72A3-4B50-A819-E2AC524F5D38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3B8D46D9-7BDC-4750-8095-72C0EC08A362}" type="sibTrans" cxnId="{EA858321-72A3-4B50-A819-E2AC524F5D38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D2C8AAE6-01F5-4711-99C0-7E278364B03B}">
      <dgm:prSet/>
      <dgm:spPr/>
      <dgm:t>
        <a:bodyPr/>
        <a:lstStyle/>
        <a:p>
          <a:r>
            <a:rPr lang="en-GB" b="1">
              <a:latin typeface="Century Gothic" panose="020B0502020202020204" pitchFamily="34" charset="0"/>
            </a:rPr>
            <a:t>Quiz yourself </a:t>
          </a:r>
          <a:endParaRPr lang="en-GB" b="1" dirty="0">
            <a:latin typeface="Century Gothic" panose="020B0502020202020204" pitchFamily="34" charset="0"/>
          </a:endParaRPr>
        </a:p>
      </dgm:t>
    </dgm:pt>
    <dgm:pt modelId="{4E1C268F-7C3C-4893-987B-825B30FB5E49}" type="parTrans" cxnId="{E564E040-FFB4-4346-AC35-C218A755D4DB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DE3CAC80-67DB-4284-ABA7-0B8DA3B92335}" type="sibTrans" cxnId="{E564E040-FFB4-4346-AC35-C218A755D4DB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0F4EDBCD-A6C3-4A0F-91B1-322A4DAAB38A}">
      <dgm:prSet/>
      <dgm:spPr/>
      <dgm:t>
        <a:bodyPr/>
        <a:lstStyle/>
        <a:p>
          <a:r>
            <a:rPr lang="en-GB" b="1">
              <a:latin typeface="Century Gothic" panose="020B0502020202020204" pitchFamily="34" charset="0"/>
            </a:rPr>
            <a:t>Exam Practise</a:t>
          </a:r>
          <a:endParaRPr lang="en-GB" b="1" dirty="0">
            <a:latin typeface="Century Gothic" panose="020B0502020202020204" pitchFamily="34" charset="0"/>
          </a:endParaRPr>
        </a:p>
      </dgm:t>
    </dgm:pt>
    <dgm:pt modelId="{7BAED3C6-5FCC-4300-94D6-9B7891674FA8}" type="parTrans" cxnId="{409B1983-F5D1-4682-8CF7-9FC46114E20C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F5857BB6-5FE1-4F33-ACF7-FA816652544E}" type="sibTrans" cxnId="{409B1983-F5D1-4682-8CF7-9FC46114E20C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EEEC4FCE-E34D-409C-8C87-A1DEC76D3A1B}">
      <dgm:prSet/>
      <dgm:spPr/>
      <dgm:t>
        <a:bodyPr/>
        <a:lstStyle/>
        <a:p>
          <a:r>
            <a:rPr lang="en-GB" b="1">
              <a:latin typeface="Century Gothic" panose="020B0502020202020204" pitchFamily="34" charset="0"/>
            </a:rPr>
            <a:t>Reflect and review</a:t>
          </a:r>
          <a:endParaRPr lang="en-GB" b="1" dirty="0">
            <a:latin typeface="Century Gothic" panose="020B0502020202020204" pitchFamily="34" charset="0"/>
          </a:endParaRPr>
        </a:p>
      </dgm:t>
    </dgm:pt>
    <dgm:pt modelId="{EB417E77-A034-480D-865E-4FEAC5E8AD7E}" type="parTrans" cxnId="{1CA92E1C-D0EE-4126-A678-E455198F321D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54356A3B-0C24-49AB-A922-B0D9B1AC00D8}" type="sibTrans" cxnId="{1CA92E1C-D0EE-4126-A678-E455198F321D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46DF015C-3766-4427-ABD2-9E8637D680E1}" type="pres">
      <dgm:prSet presAssocID="{4E39521F-BAB9-41E4-BA42-C0D79C3706FD}" presName="linearFlow" presStyleCnt="0">
        <dgm:presLayoutVars>
          <dgm:resizeHandles val="exact"/>
        </dgm:presLayoutVars>
      </dgm:prSet>
      <dgm:spPr/>
    </dgm:pt>
    <dgm:pt modelId="{ECB34285-AB3E-4677-895F-1D8684C48240}" type="pres">
      <dgm:prSet presAssocID="{890A3863-B44D-4A60-9A3C-79A62D83C097}" presName="node" presStyleLbl="node1" presStyleIdx="0" presStyleCnt="6" custScaleX="165306">
        <dgm:presLayoutVars>
          <dgm:bulletEnabled val="1"/>
        </dgm:presLayoutVars>
      </dgm:prSet>
      <dgm:spPr/>
    </dgm:pt>
    <dgm:pt modelId="{6FC4C23B-30FC-4F3A-96F2-456E7E561E9D}" type="pres">
      <dgm:prSet presAssocID="{0E044BE0-DEAD-4A4C-AD95-C5C8A1F50875}" presName="sibTrans" presStyleLbl="sibTrans2D1" presStyleIdx="0" presStyleCnt="5"/>
      <dgm:spPr/>
    </dgm:pt>
    <dgm:pt modelId="{4DC4153D-1F16-4A91-9F7D-27EE7842E4E7}" type="pres">
      <dgm:prSet presAssocID="{0E044BE0-DEAD-4A4C-AD95-C5C8A1F50875}" presName="connectorText" presStyleLbl="sibTrans2D1" presStyleIdx="0" presStyleCnt="5"/>
      <dgm:spPr/>
    </dgm:pt>
    <dgm:pt modelId="{1ABBD8BF-608C-4C8C-9208-116303BC5A2D}" type="pres">
      <dgm:prSet presAssocID="{1634B6C9-1571-4B5E-8A95-389FE71B8131}" presName="node" presStyleLbl="node1" presStyleIdx="1" presStyleCnt="6" custScaleX="165306">
        <dgm:presLayoutVars>
          <dgm:bulletEnabled val="1"/>
        </dgm:presLayoutVars>
      </dgm:prSet>
      <dgm:spPr/>
    </dgm:pt>
    <dgm:pt modelId="{22CDB842-8443-4C56-BD6F-E72DC9A2F47D}" type="pres">
      <dgm:prSet presAssocID="{CDE6DBB9-3A6F-4227-BCE9-DB36769D4111}" presName="sibTrans" presStyleLbl="sibTrans2D1" presStyleIdx="1" presStyleCnt="5"/>
      <dgm:spPr/>
    </dgm:pt>
    <dgm:pt modelId="{2FD56A61-BC08-4317-8C13-04BEA74221AC}" type="pres">
      <dgm:prSet presAssocID="{CDE6DBB9-3A6F-4227-BCE9-DB36769D4111}" presName="connectorText" presStyleLbl="sibTrans2D1" presStyleIdx="1" presStyleCnt="5"/>
      <dgm:spPr/>
    </dgm:pt>
    <dgm:pt modelId="{F455705E-5C3C-4369-8415-B784BE768E58}" type="pres">
      <dgm:prSet presAssocID="{C813F35B-E245-4DE3-BE2F-DDB380B675A6}" presName="node" presStyleLbl="node1" presStyleIdx="2" presStyleCnt="6" custScaleX="165306">
        <dgm:presLayoutVars>
          <dgm:bulletEnabled val="1"/>
        </dgm:presLayoutVars>
      </dgm:prSet>
      <dgm:spPr/>
    </dgm:pt>
    <dgm:pt modelId="{A063648F-5277-4673-8AC6-E02B6A7E4CFA}" type="pres">
      <dgm:prSet presAssocID="{3B8D46D9-7BDC-4750-8095-72C0EC08A362}" presName="sibTrans" presStyleLbl="sibTrans2D1" presStyleIdx="2" presStyleCnt="5"/>
      <dgm:spPr/>
    </dgm:pt>
    <dgm:pt modelId="{6CCA495F-7713-4B37-9835-2F135C81265B}" type="pres">
      <dgm:prSet presAssocID="{3B8D46D9-7BDC-4750-8095-72C0EC08A362}" presName="connectorText" presStyleLbl="sibTrans2D1" presStyleIdx="2" presStyleCnt="5"/>
      <dgm:spPr/>
    </dgm:pt>
    <dgm:pt modelId="{6F8B973C-E1D7-4334-8A3C-0791C28CD6F0}" type="pres">
      <dgm:prSet presAssocID="{D2C8AAE6-01F5-4711-99C0-7E278364B03B}" presName="node" presStyleLbl="node1" presStyleIdx="3" presStyleCnt="6" custScaleX="165306">
        <dgm:presLayoutVars>
          <dgm:bulletEnabled val="1"/>
        </dgm:presLayoutVars>
      </dgm:prSet>
      <dgm:spPr/>
    </dgm:pt>
    <dgm:pt modelId="{E06D9ECC-CEC1-4007-8012-882709F6EAA8}" type="pres">
      <dgm:prSet presAssocID="{DE3CAC80-67DB-4284-ABA7-0B8DA3B92335}" presName="sibTrans" presStyleLbl="sibTrans2D1" presStyleIdx="3" presStyleCnt="5"/>
      <dgm:spPr/>
    </dgm:pt>
    <dgm:pt modelId="{17C3B591-8523-43B5-B261-C21952E1404F}" type="pres">
      <dgm:prSet presAssocID="{DE3CAC80-67DB-4284-ABA7-0B8DA3B92335}" presName="connectorText" presStyleLbl="sibTrans2D1" presStyleIdx="3" presStyleCnt="5"/>
      <dgm:spPr/>
    </dgm:pt>
    <dgm:pt modelId="{101629BB-584A-496D-8EC7-5BAD50A16CEB}" type="pres">
      <dgm:prSet presAssocID="{0F4EDBCD-A6C3-4A0F-91B1-322A4DAAB38A}" presName="node" presStyleLbl="node1" presStyleIdx="4" presStyleCnt="6" custScaleX="165306">
        <dgm:presLayoutVars>
          <dgm:bulletEnabled val="1"/>
        </dgm:presLayoutVars>
      </dgm:prSet>
      <dgm:spPr/>
    </dgm:pt>
    <dgm:pt modelId="{F9252F5F-C743-4136-AD3E-600275935099}" type="pres">
      <dgm:prSet presAssocID="{F5857BB6-5FE1-4F33-ACF7-FA816652544E}" presName="sibTrans" presStyleLbl="sibTrans2D1" presStyleIdx="4" presStyleCnt="5"/>
      <dgm:spPr/>
    </dgm:pt>
    <dgm:pt modelId="{7BF008D7-5A8A-459F-999E-17A318EE7131}" type="pres">
      <dgm:prSet presAssocID="{F5857BB6-5FE1-4F33-ACF7-FA816652544E}" presName="connectorText" presStyleLbl="sibTrans2D1" presStyleIdx="4" presStyleCnt="5"/>
      <dgm:spPr/>
    </dgm:pt>
    <dgm:pt modelId="{C497A789-EDD8-454D-B0D2-2719BDD537E4}" type="pres">
      <dgm:prSet presAssocID="{EEEC4FCE-E34D-409C-8C87-A1DEC76D3A1B}" presName="node" presStyleLbl="node1" presStyleIdx="5" presStyleCnt="6" custScaleX="165306">
        <dgm:presLayoutVars>
          <dgm:bulletEnabled val="1"/>
        </dgm:presLayoutVars>
      </dgm:prSet>
      <dgm:spPr/>
    </dgm:pt>
  </dgm:ptLst>
  <dgm:cxnLst>
    <dgm:cxn modelId="{C875AB0C-BDF9-4D78-BE61-16ED8F367709}" type="presOf" srcId="{C813F35B-E245-4DE3-BE2F-DDB380B675A6}" destId="{F455705E-5C3C-4369-8415-B784BE768E58}" srcOrd="0" destOrd="0" presId="urn:microsoft.com/office/officeart/2005/8/layout/process2"/>
    <dgm:cxn modelId="{9088B50C-3D9E-44EB-AA55-C52049D2A595}" type="presOf" srcId="{3B8D46D9-7BDC-4750-8095-72C0EC08A362}" destId="{A063648F-5277-4673-8AC6-E02B6A7E4CFA}" srcOrd="0" destOrd="0" presId="urn:microsoft.com/office/officeart/2005/8/layout/process2"/>
    <dgm:cxn modelId="{2CFBEE12-F9CC-412A-BD6B-1DEE8BC4C08E}" type="presOf" srcId="{3B8D46D9-7BDC-4750-8095-72C0EC08A362}" destId="{6CCA495F-7713-4B37-9835-2F135C81265B}" srcOrd="1" destOrd="0" presId="urn:microsoft.com/office/officeart/2005/8/layout/process2"/>
    <dgm:cxn modelId="{35589314-FC30-4D31-A44B-6115CE9C4713}" type="presOf" srcId="{890A3863-B44D-4A60-9A3C-79A62D83C097}" destId="{ECB34285-AB3E-4677-895F-1D8684C48240}" srcOrd="0" destOrd="0" presId="urn:microsoft.com/office/officeart/2005/8/layout/process2"/>
    <dgm:cxn modelId="{1CA92E1C-D0EE-4126-A678-E455198F321D}" srcId="{4E39521F-BAB9-41E4-BA42-C0D79C3706FD}" destId="{EEEC4FCE-E34D-409C-8C87-A1DEC76D3A1B}" srcOrd="5" destOrd="0" parTransId="{EB417E77-A034-480D-865E-4FEAC5E8AD7E}" sibTransId="{54356A3B-0C24-49AB-A922-B0D9B1AC00D8}"/>
    <dgm:cxn modelId="{03BF7F1E-CD4A-42F7-93A0-2E08FBCB5CA0}" type="presOf" srcId="{D2C8AAE6-01F5-4711-99C0-7E278364B03B}" destId="{6F8B973C-E1D7-4334-8A3C-0791C28CD6F0}" srcOrd="0" destOrd="0" presId="urn:microsoft.com/office/officeart/2005/8/layout/process2"/>
    <dgm:cxn modelId="{EA858321-72A3-4B50-A819-E2AC524F5D38}" srcId="{4E39521F-BAB9-41E4-BA42-C0D79C3706FD}" destId="{C813F35B-E245-4DE3-BE2F-DDB380B675A6}" srcOrd="2" destOrd="0" parTransId="{255C5B82-482D-4E67-8EC7-2CDC899A97BE}" sibTransId="{3B8D46D9-7BDC-4750-8095-72C0EC08A362}"/>
    <dgm:cxn modelId="{03FDF621-7D80-4E02-A152-EFB1B95A073D}" type="presOf" srcId="{4E39521F-BAB9-41E4-BA42-C0D79C3706FD}" destId="{46DF015C-3766-4427-ABD2-9E8637D680E1}" srcOrd="0" destOrd="0" presId="urn:microsoft.com/office/officeart/2005/8/layout/process2"/>
    <dgm:cxn modelId="{CFC66426-2272-4B62-BC3B-96D87D27CED4}" type="presOf" srcId="{F5857BB6-5FE1-4F33-ACF7-FA816652544E}" destId="{F9252F5F-C743-4136-AD3E-600275935099}" srcOrd="0" destOrd="0" presId="urn:microsoft.com/office/officeart/2005/8/layout/process2"/>
    <dgm:cxn modelId="{E564E040-FFB4-4346-AC35-C218A755D4DB}" srcId="{4E39521F-BAB9-41E4-BA42-C0D79C3706FD}" destId="{D2C8AAE6-01F5-4711-99C0-7E278364B03B}" srcOrd="3" destOrd="0" parTransId="{4E1C268F-7C3C-4893-987B-825B30FB5E49}" sibTransId="{DE3CAC80-67DB-4284-ABA7-0B8DA3B92335}"/>
    <dgm:cxn modelId="{B6739E5C-E4F2-4A6F-A024-2D51291BDE5D}" type="presOf" srcId="{F5857BB6-5FE1-4F33-ACF7-FA816652544E}" destId="{7BF008D7-5A8A-459F-999E-17A318EE7131}" srcOrd="1" destOrd="0" presId="urn:microsoft.com/office/officeart/2005/8/layout/process2"/>
    <dgm:cxn modelId="{50BDA045-7497-4E29-9710-3038D22A4C96}" type="presOf" srcId="{1634B6C9-1571-4B5E-8A95-389FE71B8131}" destId="{1ABBD8BF-608C-4C8C-9208-116303BC5A2D}" srcOrd="0" destOrd="0" presId="urn:microsoft.com/office/officeart/2005/8/layout/process2"/>
    <dgm:cxn modelId="{DEE6A678-6556-4E15-B715-E3B5CC08C1CF}" type="presOf" srcId="{CDE6DBB9-3A6F-4227-BCE9-DB36769D4111}" destId="{2FD56A61-BC08-4317-8C13-04BEA74221AC}" srcOrd="1" destOrd="0" presId="urn:microsoft.com/office/officeart/2005/8/layout/process2"/>
    <dgm:cxn modelId="{409B1983-F5D1-4682-8CF7-9FC46114E20C}" srcId="{4E39521F-BAB9-41E4-BA42-C0D79C3706FD}" destId="{0F4EDBCD-A6C3-4A0F-91B1-322A4DAAB38A}" srcOrd="4" destOrd="0" parTransId="{7BAED3C6-5FCC-4300-94D6-9B7891674FA8}" sibTransId="{F5857BB6-5FE1-4F33-ACF7-FA816652544E}"/>
    <dgm:cxn modelId="{A33DEA8D-531D-4011-B438-F25B5D42FDB3}" type="presOf" srcId="{0E044BE0-DEAD-4A4C-AD95-C5C8A1F50875}" destId="{4DC4153D-1F16-4A91-9F7D-27EE7842E4E7}" srcOrd="1" destOrd="0" presId="urn:microsoft.com/office/officeart/2005/8/layout/process2"/>
    <dgm:cxn modelId="{4B10698F-ED32-4D36-97B3-78005F2B3A9C}" type="presOf" srcId="{DE3CAC80-67DB-4284-ABA7-0B8DA3B92335}" destId="{17C3B591-8523-43B5-B261-C21952E1404F}" srcOrd="1" destOrd="0" presId="urn:microsoft.com/office/officeart/2005/8/layout/process2"/>
    <dgm:cxn modelId="{CD2D0E96-D19F-441F-A784-A71073B34CE1}" type="presOf" srcId="{DE3CAC80-67DB-4284-ABA7-0B8DA3B92335}" destId="{E06D9ECC-CEC1-4007-8012-882709F6EAA8}" srcOrd="0" destOrd="0" presId="urn:microsoft.com/office/officeart/2005/8/layout/process2"/>
    <dgm:cxn modelId="{BF2D2C9D-7728-42B2-A579-C9802562AE5F}" srcId="{4E39521F-BAB9-41E4-BA42-C0D79C3706FD}" destId="{1634B6C9-1571-4B5E-8A95-389FE71B8131}" srcOrd="1" destOrd="0" parTransId="{5E79C07F-6F97-432D-9751-9E5CBC5D0E14}" sibTransId="{CDE6DBB9-3A6F-4227-BCE9-DB36769D4111}"/>
    <dgm:cxn modelId="{F7583DC0-2557-4A17-9F19-E5C69C019AB1}" type="presOf" srcId="{CDE6DBB9-3A6F-4227-BCE9-DB36769D4111}" destId="{22CDB842-8443-4C56-BD6F-E72DC9A2F47D}" srcOrd="0" destOrd="0" presId="urn:microsoft.com/office/officeart/2005/8/layout/process2"/>
    <dgm:cxn modelId="{6B75ECCB-C438-4048-977C-1F5672E1BD19}" type="presOf" srcId="{EEEC4FCE-E34D-409C-8C87-A1DEC76D3A1B}" destId="{C497A789-EDD8-454D-B0D2-2719BDD537E4}" srcOrd="0" destOrd="0" presId="urn:microsoft.com/office/officeart/2005/8/layout/process2"/>
    <dgm:cxn modelId="{1E4774EA-97E1-4E7B-AD91-0A4475E84EB0}" type="presOf" srcId="{0F4EDBCD-A6C3-4A0F-91B1-322A4DAAB38A}" destId="{101629BB-584A-496D-8EC7-5BAD50A16CEB}" srcOrd="0" destOrd="0" presId="urn:microsoft.com/office/officeart/2005/8/layout/process2"/>
    <dgm:cxn modelId="{916416F7-2953-4E08-AE00-23B7B115384B}" srcId="{4E39521F-BAB9-41E4-BA42-C0D79C3706FD}" destId="{890A3863-B44D-4A60-9A3C-79A62D83C097}" srcOrd="0" destOrd="0" parTransId="{FBE6F33E-2D20-484F-A78A-57368EF0A6AA}" sibTransId="{0E044BE0-DEAD-4A4C-AD95-C5C8A1F50875}"/>
    <dgm:cxn modelId="{C210A3FA-7701-4E08-AE1F-281747ECF1D8}" type="presOf" srcId="{0E044BE0-DEAD-4A4C-AD95-C5C8A1F50875}" destId="{6FC4C23B-30FC-4F3A-96F2-456E7E561E9D}" srcOrd="0" destOrd="0" presId="urn:microsoft.com/office/officeart/2005/8/layout/process2"/>
    <dgm:cxn modelId="{E2A18880-9BDD-4C08-97DB-7E8B03554551}" type="presParOf" srcId="{46DF015C-3766-4427-ABD2-9E8637D680E1}" destId="{ECB34285-AB3E-4677-895F-1D8684C48240}" srcOrd="0" destOrd="0" presId="urn:microsoft.com/office/officeart/2005/8/layout/process2"/>
    <dgm:cxn modelId="{A13C6517-CEDF-4189-8EC6-4C90CC46E950}" type="presParOf" srcId="{46DF015C-3766-4427-ABD2-9E8637D680E1}" destId="{6FC4C23B-30FC-4F3A-96F2-456E7E561E9D}" srcOrd="1" destOrd="0" presId="urn:microsoft.com/office/officeart/2005/8/layout/process2"/>
    <dgm:cxn modelId="{328EAFED-816B-4C2D-A62E-040959AB4FCF}" type="presParOf" srcId="{6FC4C23B-30FC-4F3A-96F2-456E7E561E9D}" destId="{4DC4153D-1F16-4A91-9F7D-27EE7842E4E7}" srcOrd="0" destOrd="0" presId="urn:microsoft.com/office/officeart/2005/8/layout/process2"/>
    <dgm:cxn modelId="{345B2ACB-DA6A-40A6-89A1-BD70E010A0FC}" type="presParOf" srcId="{46DF015C-3766-4427-ABD2-9E8637D680E1}" destId="{1ABBD8BF-608C-4C8C-9208-116303BC5A2D}" srcOrd="2" destOrd="0" presId="urn:microsoft.com/office/officeart/2005/8/layout/process2"/>
    <dgm:cxn modelId="{AB5713A3-2257-44E3-A03E-920246B90B77}" type="presParOf" srcId="{46DF015C-3766-4427-ABD2-9E8637D680E1}" destId="{22CDB842-8443-4C56-BD6F-E72DC9A2F47D}" srcOrd="3" destOrd="0" presId="urn:microsoft.com/office/officeart/2005/8/layout/process2"/>
    <dgm:cxn modelId="{7910B035-7BFC-4F9E-A5E7-7E0E8093E680}" type="presParOf" srcId="{22CDB842-8443-4C56-BD6F-E72DC9A2F47D}" destId="{2FD56A61-BC08-4317-8C13-04BEA74221AC}" srcOrd="0" destOrd="0" presId="urn:microsoft.com/office/officeart/2005/8/layout/process2"/>
    <dgm:cxn modelId="{6234E8C5-4EC8-4E7D-88B4-78BED8C5D709}" type="presParOf" srcId="{46DF015C-3766-4427-ABD2-9E8637D680E1}" destId="{F455705E-5C3C-4369-8415-B784BE768E58}" srcOrd="4" destOrd="0" presId="urn:microsoft.com/office/officeart/2005/8/layout/process2"/>
    <dgm:cxn modelId="{2F6658E7-7E44-4D6D-A6B2-FACB5CB42A80}" type="presParOf" srcId="{46DF015C-3766-4427-ABD2-9E8637D680E1}" destId="{A063648F-5277-4673-8AC6-E02B6A7E4CFA}" srcOrd="5" destOrd="0" presId="urn:microsoft.com/office/officeart/2005/8/layout/process2"/>
    <dgm:cxn modelId="{22E47976-D8AC-4D25-B933-7D41CC9011A2}" type="presParOf" srcId="{A063648F-5277-4673-8AC6-E02B6A7E4CFA}" destId="{6CCA495F-7713-4B37-9835-2F135C81265B}" srcOrd="0" destOrd="0" presId="urn:microsoft.com/office/officeart/2005/8/layout/process2"/>
    <dgm:cxn modelId="{3168C102-2F35-47A1-B9E5-42A13FBA0C30}" type="presParOf" srcId="{46DF015C-3766-4427-ABD2-9E8637D680E1}" destId="{6F8B973C-E1D7-4334-8A3C-0791C28CD6F0}" srcOrd="6" destOrd="0" presId="urn:microsoft.com/office/officeart/2005/8/layout/process2"/>
    <dgm:cxn modelId="{E0D78567-4B41-4718-9A94-8FBECEAD4F16}" type="presParOf" srcId="{46DF015C-3766-4427-ABD2-9E8637D680E1}" destId="{E06D9ECC-CEC1-4007-8012-882709F6EAA8}" srcOrd="7" destOrd="0" presId="urn:microsoft.com/office/officeart/2005/8/layout/process2"/>
    <dgm:cxn modelId="{4978892D-F894-49EB-9786-CFD31398201D}" type="presParOf" srcId="{E06D9ECC-CEC1-4007-8012-882709F6EAA8}" destId="{17C3B591-8523-43B5-B261-C21952E1404F}" srcOrd="0" destOrd="0" presId="urn:microsoft.com/office/officeart/2005/8/layout/process2"/>
    <dgm:cxn modelId="{7AB01CC2-BE44-45E3-9258-A094CC97800C}" type="presParOf" srcId="{46DF015C-3766-4427-ABD2-9E8637D680E1}" destId="{101629BB-584A-496D-8EC7-5BAD50A16CEB}" srcOrd="8" destOrd="0" presId="urn:microsoft.com/office/officeart/2005/8/layout/process2"/>
    <dgm:cxn modelId="{C0A06993-D1A3-49F7-B7C8-BBB4E91BA9B1}" type="presParOf" srcId="{46DF015C-3766-4427-ABD2-9E8637D680E1}" destId="{F9252F5F-C743-4136-AD3E-600275935099}" srcOrd="9" destOrd="0" presId="urn:microsoft.com/office/officeart/2005/8/layout/process2"/>
    <dgm:cxn modelId="{D2426E9B-9921-4C7D-A869-DE2726768F8A}" type="presParOf" srcId="{F9252F5F-C743-4136-AD3E-600275935099}" destId="{7BF008D7-5A8A-459F-999E-17A318EE7131}" srcOrd="0" destOrd="0" presId="urn:microsoft.com/office/officeart/2005/8/layout/process2"/>
    <dgm:cxn modelId="{906538C0-10D2-4914-8BE2-92D22E0AB044}" type="presParOf" srcId="{46DF015C-3766-4427-ABD2-9E8637D680E1}" destId="{C497A789-EDD8-454D-B0D2-2719BDD537E4}" srcOrd="1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4E96-7B40-4680-B814-C327904B1C6E}">
      <dsp:nvSpPr>
        <dsp:cNvPr id="0" name=""/>
        <dsp:cNvSpPr/>
      </dsp:nvSpPr>
      <dsp:spPr>
        <a:xfrm>
          <a:off x="5425684" y="3868"/>
          <a:ext cx="6977928" cy="3156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latin typeface="Century Gothic" panose="020B0502020202020204" pitchFamily="34" charset="0"/>
            </a:rPr>
            <a:t>Revisit previous topics</a:t>
          </a:r>
        </a:p>
      </dsp:txBody>
      <dsp:txXfrm>
        <a:off x="5425684" y="3868"/>
        <a:ext cx="6977928" cy="3156005"/>
      </dsp:txXfrm>
    </dsp:sp>
    <dsp:sp modelId="{4ED0BD70-8A7D-40FD-90A3-F27736FA8B55}">
      <dsp:nvSpPr>
        <dsp:cNvPr id="0" name=""/>
        <dsp:cNvSpPr/>
      </dsp:nvSpPr>
      <dsp:spPr>
        <a:xfrm>
          <a:off x="1988794" y="3868"/>
          <a:ext cx="3124445" cy="3156005"/>
        </a:xfrm>
        <a:prstGeom prst="rect">
          <a:avLst/>
        </a:prstGeom>
        <a:blipFill>
          <a:blip xmlns:r="http://schemas.openxmlformats.org/officeDocument/2006/relationships" r:embed="rId1">
            <a:alphaModFix amt="48000"/>
          </a:blip>
          <a:stretch>
            <a:fillRect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F35CD-EF36-4DD5-A49C-424A4C51CF0C}">
      <dsp:nvSpPr>
        <dsp:cNvPr id="0" name=""/>
        <dsp:cNvSpPr/>
      </dsp:nvSpPr>
      <dsp:spPr>
        <a:xfrm>
          <a:off x="1988794" y="3680615"/>
          <a:ext cx="6977928" cy="3156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latin typeface="Century Gothic" panose="020B0502020202020204" pitchFamily="34" charset="0"/>
            </a:rPr>
            <a:t>Wider reading </a:t>
          </a:r>
        </a:p>
      </dsp:txBody>
      <dsp:txXfrm>
        <a:off x="1988794" y="3680615"/>
        <a:ext cx="6977928" cy="3156005"/>
      </dsp:txXfrm>
    </dsp:sp>
    <dsp:sp modelId="{776ACFF9-45D1-45FF-97B8-B2F6482BEA17}">
      <dsp:nvSpPr>
        <dsp:cNvPr id="0" name=""/>
        <dsp:cNvSpPr/>
      </dsp:nvSpPr>
      <dsp:spPr>
        <a:xfrm>
          <a:off x="9279167" y="3680615"/>
          <a:ext cx="3124445" cy="3156005"/>
        </a:xfrm>
        <a:prstGeom prst="rect">
          <a:avLst/>
        </a:prstGeom>
        <a:blipFill>
          <a:blip xmlns:r="http://schemas.openxmlformats.org/officeDocument/2006/relationships" r:embed="rId1">
            <a:alphaModFix amt="48000"/>
          </a:blip>
          <a:stretch>
            <a:fillRect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767BD-3667-45D8-ABE7-AF03C3662EE6}">
      <dsp:nvSpPr>
        <dsp:cNvPr id="0" name=""/>
        <dsp:cNvSpPr/>
      </dsp:nvSpPr>
      <dsp:spPr>
        <a:xfrm>
          <a:off x="5425684" y="7357362"/>
          <a:ext cx="6977928" cy="3156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latin typeface="Century Gothic" panose="020B0502020202020204" pitchFamily="34" charset="0"/>
            </a:rPr>
            <a:t>Keeping up with current events </a:t>
          </a:r>
        </a:p>
      </dsp:txBody>
      <dsp:txXfrm>
        <a:off x="5425684" y="7357362"/>
        <a:ext cx="6977928" cy="3156005"/>
      </dsp:txXfrm>
    </dsp:sp>
    <dsp:sp modelId="{873C4E95-574C-48D3-AD21-6F2CE50F19BB}">
      <dsp:nvSpPr>
        <dsp:cNvPr id="0" name=""/>
        <dsp:cNvSpPr/>
      </dsp:nvSpPr>
      <dsp:spPr>
        <a:xfrm>
          <a:off x="1988794" y="7357362"/>
          <a:ext cx="3124445" cy="3156005"/>
        </a:xfrm>
        <a:prstGeom prst="rect">
          <a:avLst/>
        </a:prstGeom>
        <a:blipFill>
          <a:blip xmlns:r="http://schemas.openxmlformats.org/officeDocument/2006/relationships" r:embed="rId1">
            <a:alphaModFix amt="48000"/>
          </a:blip>
          <a:stretch>
            <a:fillRect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84677-8506-4C96-B635-A68600C574C2}">
      <dsp:nvSpPr>
        <dsp:cNvPr id="0" name=""/>
        <dsp:cNvSpPr/>
      </dsp:nvSpPr>
      <dsp:spPr>
        <a:xfrm>
          <a:off x="1988794" y="11034108"/>
          <a:ext cx="6977928" cy="3156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latin typeface="Century Gothic" panose="020B0502020202020204" pitchFamily="34" charset="0"/>
            </a:rPr>
            <a:t>Practise exam style questions </a:t>
          </a:r>
        </a:p>
      </dsp:txBody>
      <dsp:txXfrm>
        <a:off x="1988794" y="11034108"/>
        <a:ext cx="6977928" cy="3156005"/>
      </dsp:txXfrm>
    </dsp:sp>
    <dsp:sp modelId="{11B36593-DE48-48A3-A4BC-2B3A360E3AEA}">
      <dsp:nvSpPr>
        <dsp:cNvPr id="0" name=""/>
        <dsp:cNvSpPr/>
      </dsp:nvSpPr>
      <dsp:spPr>
        <a:xfrm>
          <a:off x="9279167" y="11034108"/>
          <a:ext cx="3124445" cy="3156005"/>
        </a:xfrm>
        <a:prstGeom prst="rect">
          <a:avLst/>
        </a:prstGeom>
        <a:blipFill>
          <a:blip xmlns:r="http://schemas.openxmlformats.org/officeDocument/2006/relationships" r:embed="rId1">
            <a:alphaModFix amt="48000"/>
          </a:blip>
          <a:stretch>
            <a:fillRect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7CB11-1BBD-4D97-BCDE-8087F9292C96}">
      <dsp:nvSpPr>
        <dsp:cNvPr id="0" name=""/>
        <dsp:cNvSpPr/>
      </dsp:nvSpPr>
      <dsp:spPr>
        <a:xfrm>
          <a:off x="5425684" y="14710855"/>
          <a:ext cx="6977928" cy="3156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latin typeface="Century Gothic" panose="020B0502020202020204" pitchFamily="34" charset="0"/>
            </a:rPr>
            <a:t>Summarise your class notes </a:t>
          </a:r>
        </a:p>
      </dsp:txBody>
      <dsp:txXfrm>
        <a:off x="5425684" y="14710855"/>
        <a:ext cx="6977928" cy="3156005"/>
      </dsp:txXfrm>
    </dsp:sp>
    <dsp:sp modelId="{33A246B1-A44C-40D8-9F79-9DCF5872BA14}">
      <dsp:nvSpPr>
        <dsp:cNvPr id="0" name=""/>
        <dsp:cNvSpPr/>
      </dsp:nvSpPr>
      <dsp:spPr>
        <a:xfrm>
          <a:off x="1988794" y="14710855"/>
          <a:ext cx="3124445" cy="3156005"/>
        </a:xfrm>
        <a:prstGeom prst="rect">
          <a:avLst/>
        </a:prstGeom>
        <a:blipFill>
          <a:blip xmlns:r="http://schemas.openxmlformats.org/officeDocument/2006/relationships" r:embed="rId1">
            <a:alphaModFix amt="48000"/>
          </a:blip>
          <a:stretch>
            <a:fillRect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96702-AECD-47C7-805D-C70C66B40461}">
      <dsp:nvSpPr>
        <dsp:cNvPr id="0" name=""/>
        <dsp:cNvSpPr/>
      </dsp:nvSpPr>
      <dsp:spPr>
        <a:xfrm>
          <a:off x="5132413" y="6825"/>
          <a:ext cx="6984230" cy="315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latin typeface="Century Gothic" panose="020B0502020202020204" pitchFamily="34" charset="0"/>
            </a:rPr>
            <a:t>Self quiz on content </a:t>
          </a:r>
        </a:p>
      </dsp:txBody>
      <dsp:txXfrm>
        <a:off x="5132413" y="6825"/>
        <a:ext cx="6984230" cy="3158856"/>
      </dsp:txXfrm>
    </dsp:sp>
    <dsp:sp modelId="{351508A3-51BA-4808-A86B-7D66C7EC1E83}">
      <dsp:nvSpPr>
        <dsp:cNvPr id="0" name=""/>
        <dsp:cNvSpPr/>
      </dsp:nvSpPr>
      <dsp:spPr>
        <a:xfrm>
          <a:off x="1692419" y="6825"/>
          <a:ext cx="3127267" cy="3158856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 amt="48000"/>
          </a:blip>
          <a:srcRect/>
          <a:stretch>
            <a:fillRect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C9EBC-6A79-4C1F-8454-C29446E561D3}">
      <dsp:nvSpPr>
        <dsp:cNvPr id="0" name=""/>
        <dsp:cNvSpPr/>
      </dsp:nvSpPr>
      <dsp:spPr>
        <a:xfrm>
          <a:off x="1692419" y="3686893"/>
          <a:ext cx="6984230" cy="315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latin typeface="Century Gothic" panose="020B0502020202020204" pitchFamily="34" charset="0"/>
            </a:rPr>
            <a:t>Pre- read on future content </a:t>
          </a:r>
        </a:p>
      </dsp:txBody>
      <dsp:txXfrm>
        <a:off x="1692419" y="3686893"/>
        <a:ext cx="6984230" cy="3158856"/>
      </dsp:txXfrm>
    </dsp:sp>
    <dsp:sp modelId="{2A82CCDD-9DB6-422C-A6F3-E4899A11805E}">
      <dsp:nvSpPr>
        <dsp:cNvPr id="0" name=""/>
        <dsp:cNvSpPr/>
      </dsp:nvSpPr>
      <dsp:spPr>
        <a:xfrm>
          <a:off x="8989377" y="3686893"/>
          <a:ext cx="3127267" cy="3158856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 amt="48000"/>
          </a:blip>
          <a:srcRect/>
          <a:stretch>
            <a:fillRect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5DDFE-4DE0-431F-90C0-05AE4520A5B9}">
      <dsp:nvSpPr>
        <dsp:cNvPr id="0" name=""/>
        <dsp:cNvSpPr/>
      </dsp:nvSpPr>
      <dsp:spPr>
        <a:xfrm>
          <a:off x="5132413" y="7366960"/>
          <a:ext cx="6984230" cy="315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latin typeface="Century Gothic" panose="020B0502020202020204" pitchFamily="34" charset="0"/>
            </a:rPr>
            <a:t>Make links between topics </a:t>
          </a:r>
        </a:p>
      </dsp:txBody>
      <dsp:txXfrm>
        <a:off x="5132413" y="7366960"/>
        <a:ext cx="6984230" cy="3158856"/>
      </dsp:txXfrm>
    </dsp:sp>
    <dsp:sp modelId="{A7E8C6FF-0656-424D-A469-81BE296EA49F}">
      <dsp:nvSpPr>
        <dsp:cNvPr id="0" name=""/>
        <dsp:cNvSpPr/>
      </dsp:nvSpPr>
      <dsp:spPr>
        <a:xfrm>
          <a:off x="1692419" y="7366960"/>
          <a:ext cx="3127267" cy="3158856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 amt="48000"/>
          </a:blip>
          <a:srcRect/>
          <a:stretch>
            <a:fillRect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E9836-737F-4B01-AEF7-B0D572455125}">
      <dsp:nvSpPr>
        <dsp:cNvPr id="0" name=""/>
        <dsp:cNvSpPr/>
      </dsp:nvSpPr>
      <dsp:spPr>
        <a:xfrm>
          <a:off x="1692419" y="11047027"/>
          <a:ext cx="6984230" cy="315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latin typeface="Century Gothic" panose="020B0502020202020204" pitchFamily="34" charset="0"/>
            </a:rPr>
            <a:t>Ask for Help if you need it </a:t>
          </a:r>
        </a:p>
      </dsp:txBody>
      <dsp:txXfrm>
        <a:off x="1692419" y="11047027"/>
        <a:ext cx="6984230" cy="3158856"/>
      </dsp:txXfrm>
    </dsp:sp>
    <dsp:sp modelId="{4A7B83F0-A6FD-402F-B5F8-80C6A6B48BC7}">
      <dsp:nvSpPr>
        <dsp:cNvPr id="0" name=""/>
        <dsp:cNvSpPr/>
      </dsp:nvSpPr>
      <dsp:spPr>
        <a:xfrm>
          <a:off x="8989377" y="11047027"/>
          <a:ext cx="3127267" cy="3158856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 amt="48000"/>
          </a:blip>
          <a:srcRect/>
          <a:stretch>
            <a:fillRect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34285-AB3E-4677-895F-1D8684C48240}">
      <dsp:nvSpPr>
        <dsp:cNvPr id="0" name=""/>
        <dsp:cNvSpPr/>
      </dsp:nvSpPr>
      <dsp:spPr>
        <a:xfrm>
          <a:off x="41161" y="6540"/>
          <a:ext cx="5766875" cy="1938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b="1" kern="1200">
              <a:latin typeface="Century Gothic" panose="020B0502020202020204" pitchFamily="34" charset="0"/>
            </a:rPr>
            <a:t>Prioritise</a:t>
          </a:r>
          <a:endParaRPr lang="en-GB" sz="5000" b="1" kern="1200" dirty="0">
            <a:latin typeface="Century Gothic" panose="020B0502020202020204" pitchFamily="34" charset="0"/>
          </a:endParaRPr>
        </a:p>
      </dsp:txBody>
      <dsp:txXfrm>
        <a:off x="97926" y="63305"/>
        <a:ext cx="5653345" cy="1824584"/>
      </dsp:txXfrm>
    </dsp:sp>
    <dsp:sp modelId="{6FC4C23B-30FC-4F3A-96F2-456E7E561E9D}">
      <dsp:nvSpPr>
        <dsp:cNvPr id="0" name=""/>
        <dsp:cNvSpPr/>
      </dsp:nvSpPr>
      <dsp:spPr>
        <a:xfrm rot="5400000">
          <a:off x="2561203" y="1993108"/>
          <a:ext cx="726792" cy="87215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>
            <a:latin typeface="Century Gothic" panose="020B0502020202020204" pitchFamily="34" charset="0"/>
          </a:endParaRPr>
        </a:p>
      </dsp:txBody>
      <dsp:txXfrm rot="-5400000">
        <a:off x="2662954" y="2065787"/>
        <a:ext cx="523291" cy="508754"/>
      </dsp:txXfrm>
    </dsp:sp>
    <dsp:sp modelId="{1ABBD8BF-608C-4C8C-9208-116303BC5A2D}">
      <dsp:nvSpPr>
        <dsp:cNvPr id="0" name=""/>
        <dsp:cNvSpPr/>
      </dsp:nvSpPr>
      <dsp:spPr>
        <a:xfrm>
          <a:off x="41161" y="2913712"/>
          <a:ext cx="5766875" cy="1938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b="1" kern="1200">
              <a:latin typeface="Century Gothic" panose="020B0502020202020204" pitchFamily="34" charset="0"/>
            </a:rPr>
            <a:t>Brain Dump </a:t>
          </a:r>
          <a:endParaRPr lang="en-GB" sz="5000" b="1" kern="1200" dirty="0">
            <a:latin typeface="Century Gothic" panose="020B0502020202020204" pitchFamily="34" charset="0"/>
          </a:endParaRPr>
        </a:p>
      </dsp:txBody>
      <dsp:txXfrm>
        <a:off x="97926" y="2970477"/>
        <a:ext cx="5653345" cy="1824584"/>
      </dsp:txXfrm>
    </dsp:sp>
    <dsp:sp modelId="{22CDB842-8443-4C56-BD6F-E72DC9A2F47D}">
      <dsp:nvSpPr>
        <dsp:cNvPr id="0" name=""/>
        <dsp:cNvSpPr/>
      </dsp:nvSpPr>
      <dsp:spPr>
        <a:xfrm rot="5400000">
          <a:off x="2561203" y="4900279"/>
          <a:ext cx="726792" cy="87215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>
            <a:latin typeface="Century Gothic" panose="020B0502020202020204" pitchFamily="34" charset="0"/>
          </a:endParaRPr>
        </a:p>
      </dsp:txBody>
      <dsp:txXfrm rot="-5400000">
        <a:off x="2662954" y="4972958"/>
        <a:ext cx="523291" cy="508754"/>
      </dsp:txXfrm>
    </dsp:sp>
    <dsp:sp modelId="{F455705E-5C3C-4369-8415-B784BE768E58}">
      <dsp:nvSpPr>
        <dsp:cNvPr id="0" name=""/>
        <dsp:cNvSpPr/>
      </dsp:nvSpPr>
      <dsp:spPr>
        <a:xfrm>
          <a:off x="41161" y="5820884"/>
          <a:ext cx="5766875" cy="1938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b="1" kern="1200">
              <a:latin typeface="Century Gothic" panose="020B0502020202020204" pitchFamily="34" charset="0"/>
            </a:rPr>
            <a:t>Fill Gaps </a:t>
          </a:r>
          <a:endParaRPr lang="en-GB" sz="5000" b="1" kern="1200" dirty="0">
            <a:latin typeface="Century Gothic" panose="020B0502020202020204" pitchFamily="34" charset="0"/>
          </a:endParaRPr>
        </a:p>
      </dsp:txBody>
      <dsp:txXfrm>
        <a:off x="97926" y="5877649"/>
        <a:ext cx="5653345" cy="1824584"/>
      </dsp:txXfrm>
    </dsp:sp>
    <dsp:sp modelId="{A063648F-5277-4673-8AC6-E02B6A7E4CFA}">
      <dsp:nvSpPr>
        <dsp:cNvPr id="0" name=""/>
        <dsp:cNvSpPr/>
      </dsp:nvSpPr>
      <dsp:spPr>
        <a:xfrm rot="5400000">
          <a:off x="2561203" y="7807451"/>
          <a:ext cx="726792" cy="87215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>
            <a:latin typeface="Century Gothic" panose="020B0502020202020204" pitchFamily="34" charset="0"/>
          </a:endParaRPr>
        </a:p>
      </dsp:txBody>
      <dsp:txXfrm rot="-5400000">
        <a:off x="2662954" y="7880130"/>
        <a:ext cx="523291" cy="508754"/>
      </dsp:txXfrm>
    </dsp:sp>
    <dsp:sp modelId="{6F8B973C-E1D7-4334-8A3C-0791C28CD6F0}">
      <dsp:nvSpPr>
        <dsp:cNvPr id="0" name=""/>
        <dsp:cNvSpPr/>
      </dsp:nvSpPr>
      <dsp:spPr>
        <a:xfrm>
          <a:off x="41161" y="8728056"/>
          <a:ext cx="5766875" cy="1938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b="1" kern="1200">
              <a:latin typeface="Century Gothic" panose="020B0502020202020204" pitchFamily="34" charset="0"/>
            </a:rPr>
            <a:t>Quiz yourself </a:t>
          </a:r>
          <a:endParaRPr lang="en-GB" sz="5000" b="1" kern="1200" dirty="0">
            <a:latin typeface="Century Gothic" panose="020B0502020202020204" pitchFamily="34" charset="0"/>
          </a:endParaRPr>
        </a:p>
      </dsp:txBody>
      <dsp:txXfrm>
        <a:off x="97926" y="8784821"/>
        <a:ext cx="5653345" cy="1824584"/>
      </dsp:txXfrm>
    </dsp:sp>
    <dsp:sp modelId="{E06D9ECC-CEC1-4007-8012-882709F6EAA8}">
      <dsp:nvSpPr>
        <dsp:cNvPr id="0" name=""/>
        <dsp:cNvSpPr/>
      </dsp:nvSpPr>
      <dsp:spPr>
        <a:xfrm rot="5400000">
          <a:off x="2561203" y="10714623"/>
          <a:ext cx="726792" cy="87215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>
            <a:latin typeface="Century Gothic" panose="020B0502020202020204" pitchFamily="34" charset="0"/>
          </a:endParaRPr>
        </a:p>
      </dsp:txBody>
      <dsp:txXfrm rot="-5400000">
        <a:off x="2662954" y="10787302"/>
        <a:ext cx="523291" cy="508754"/>
      </dsp:txXfrm>
    </dsp:sp>
    <dsp:sp modelId="{101629BB-584A-496D-8EC7-5BAD50A16CEB}">
      <dsp:nvSpPr>
        <dsp:cNvPr id="0" name=""/>
        <dsp:cNvSpPr/>
      </dsp:nvSpPr>
      <dsp:spPr>
        <a:xfrm>
          <a:off x="41161" y="11635227"/>
          <a:ext cx="5766875" cy="1938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b="1" kern="1200">
              <a:latin typeface="Century Gothic" panose="020B0502020202020204" pitchFamily="34" charset="0"/>
            </a:rPr>
            <a:t>Exam Practise</a:t>
          </a:r>
          <a:endParaRPr lang="en-GB" sz="5000" b="1" kern="1200" dirty="0">
            <a:latin typeface="Century Gothic" panose="020B0502020202020204" pitchFamily="34" charset="0"/>
          </a:endParaRPr>
        </a:p>
      </dsp:txBody>
      <dsp:txXfrm>
        <a:off x="97926" y="11691992"/>
        <a:ext cx="5653345" cy="1824584"/>
      </dsp:txXfrm>
    </dsp:sp>
    <dsp:sp modelId="{F9252F5F-C743-4136-AD3E-600275935099}">
      <dsp:nvSpPr>
        <dsp:cNvPr id="0" name=""/>
        <dsp:cNvSpPr/>
      </dsp:nvSpPr>
      <dsp:spPr>
        <a:xfrm rot="5400000">
          <a:off x="2561203" y="13621795"/>
          <a:ext cx="726792" cy="87215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>
            <a:latin typeface="Century Gothic" panose="020B0502020202020204" pitchFamily="34" charset="0"/>
          </a:endParaRPr>
        </a:p>
      </dsp:txBody>
      <dsp:txXfrm rot="-5400000">
        <a:off x="2662954" y="13694474"/>
        <a:ext cx="523291" cy="508754"/>
      </dsp:txXfrm>
    </dsp:sp>
    <dsp:sp modelId="{C497A789-EDD8-454D-B0D2-2719BDD537E4}">
      <dsp:nvSpPr>
        <dsp:cNvPr id="0" name=""/>
        <dsp:cNvSpPr/>
      </dsp:nvSpPr>
      <dsp:spPr>
        <a:xfrm>
          <a:off x="41161" y="14542399"/>
          <a:ext cx="5766875" cy="1938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b="1" kern="1200">
              <a:latin typeface="Century Gothic" panose="020B0502020202020204" pitchFamily="34" charset="0"/>
            </a:rPr>
            <a:t>Reflect and review</a:t>
          </a:r>
          <a:endParaRPr lang="en-GB" sz="5000" b="1" kern="1200" dirty="0">
            <a:latin typeface="Century Gothic" panose="020B0502020202020204" pitchFamily="34" charset="0"/>
          </a:endParaRPr>
        </a:p>
      </dsp:txBody>
      <dsp:txXfrm>
        <a:off x="97926" y="14599164"/>
        <a:ext cx="5653345" cy="1824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027" y="5302386"/>
            <a:ext cx="39168309" cy="11279752"/>
          </a:xfrm>
        </p:spPr>
        <p:txBody>
          <a:bodyPr anchor="b"/>
          <a:lstStyle>
            <a:lvl1pPr algn="ctr">
              <a:defRPr sz="28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46" y="17017128"/>
            <a:ext cx="34560272" cy="7822326"/>
          </a:xfrm>
        </p:spPr>
        <p:txBody>
          <a:bodyPr/>
          <a:lstStyle>
            <a:lvl1pPr marL="0" indent="0" algn="ctr">
              <a:buNone/>
              <a:defRPr sz="11338"/>
            </a:lvl1pPr>
            <a:lvl2pPr marL="2159950" indent="0" algn="ctr">
              <a:buNone/>
              <a:defRPr sz="9449"/>
            </a:lvl2pPr>
            <a:lvl3pPr marL="4319900" indent="0" algn="ctr">
              <a:buNone/>
              <a:defRPr sz="8504"/>
            </a:lvl3pPr>
            <a:lvl4pPr marL="6479850" indent="0" algn="ctr">
              <a:buNone/>
              <a:defRPr sz="7559"/>
            </a:lvl4pPr>
            <a:lvl5pPr marL="8639800" indent="0" algn="ctr">
              <a:buNone/>
              <a:defRPr sz="7559"/>
            </a:lvl5pPr>
            <a:lvl6pPr marL="10799750" indent="0" algn="ctr">
              <a:buNone/>
              <a:defRPr sz="7559"/>
            </a:lvl6pPr>
            <a:lvl7pPr marL="12959700" indent="0" algn="ctr">
              <a:buNone/>
              <a:defRPr sz="7559"/>
            </a:lvl7pPr>
            <a:lvl8pPr marL="15119650" indent="0" algn="ctr">
              <a:buNone/>
              <a:defRPr sz="7559"/>
            </a:lvl8pPr>
            <a:lvl9pPr marL="17279600" indent="0" algn="ctr">
              <a:buNone/>
              <a:defRPr sz="75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92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976262" y="1724962"/>
            <a:ext cx="9936078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68028" y="1724962"/>
            <a:ext cx="29232230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4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027" y="8077332"/>
            <a:ext cx="39744313" cy="13477201"/>
          </a:xfrm>
        </p:spPr>
        <p:txBody>
          <a:bodyPr anchor="b"/>
          <a:lstStyle>
            <a:lvl1pPr>
              <a:defRPr sz="28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4027" y="21682033"/>
            <a:ext cx="39744313" cy="7087342"/>
          </a:xfrm>
        </p:spPr>
        <p:txBody>
          <a:bodyPr/>
          <a:lstStyle>
            <a:lvl1pPr marL="0" indent="0">
              <a:buNone/>
              <a:defRPr sz="11338">
                <a:solidFill>
                  <a:schemeClr val="tx1"/>
                </a:solidFill>
              </a:defRPr>
            </a:lvl1pPr>
            <a:lvl2pPr marL="2159950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2pPr>
            <a:lvl3pPr marL="431990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3pPr>
            <a:lvl4pPr marL="64798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4pPr>
            <a:lvl5pPr marL="86398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5pPr>
            <a:lvl6pPr marL="107997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6pPr>
            <a:lvl7pPr marL="129597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7pPr>
            <a:lvl8pPr marL="151196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8pPr>
            <a:lvl9pPr marL="172796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025" y="8624810"/>
            <a:ext cx="19584154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28184" y="8624810"/>
            <a:ext cx="19584154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2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027" y="1724969"/>
            <a:ext cx="39744313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032" y="7942328"/>
            <a:ext cx="19494150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4032" y="11834740"/>
            <a:ext cx="19494150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328186" y="7942328"/>
            <a:ext cx="19590156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328186" y="11834740"/>
            <a:ext cx="19590156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4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1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027" y="2159952"/>
            <a:ext cx="14862116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0156" y="4664905"/>
            <a:ext cx="23328184" cy="23024494"/>
          </a:xfrm>
        </p:spPr>
        <p:txBody>
          <a:bodyPr/>
          <a:lstStyle>
            <a:lvl1pPr>
              <a:defRPr sz="15118"/>
            </a:lvl1pPr>
            <a:lvl2pPr>
              <a:defRPr sz="13228"/>
            </a:lvl2pPr>
            <a:lvl3pPr>
              <a:defRPr sz="11338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4027" y="9719786"/>
            <a:ext cx="14862116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027" y="2159952"/>
            <a:ext cx="14862116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590156" y="4664905"/>
            <a:ext cx="23328184" cy="23024494"/>
          </a:xfrm>
        </p:spPr>
        <p:txBody>
          <a:bodyPr anchor="t"/>
          <a:lstStyle>
            <a:lvl1pPr marL="0" indent="0">
              <a:buNone/>
              <a:defRPr sz="15118"/>
            </a:lvl1pPr>
            <a:lvl2pPr marL="2159950" indent="0">
              <a:buNone/>
              <a:defRPr sz="13228"/>
            </a:lvl2pPr>
            <a:lvl3pPr marL="4319900" indent="0">
              <a:buNone/>
              <a:defRPr sz="11338"/>
            </a:lvl3pPr>
            <a:lvl4pPr marL="6479850" indent="0">
              <a:buNone/>
              <a:defRPr sz="9449"/>
            </a:lvl4pPr>
            <a:lvl5pPr marL="8639800" indent="0">
              <a:buNone/>
              <a:defRPr sz="9449"/>
            </a:lvl5pPr>
            <a:lvl6pPr marL="10799750" indent="0">
              <a:buNone/>
              <a:defRPr sz="9449"/>
            </a:lvl6pPr>
            <a:lvl7pPr marL="12959700" indent="0">
              <a:buNone/>
              <a:defRPr sz="9449"/>
            </a:lvl7pPr>
            <a:lvl8pPr marL="15119650" indent="0">
              <a:buNone/>
              <a:defRPr sz="9449"/>
            </a:lvl8pPr>
            <a:lvl9pPr marL="17279600" indent="0">
              <a:buNone/>
              <a:defRPr sz="9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4027" y="9719786"/>
            <a:ext cx="14862116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2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25" y="1724969"/>
            <a:ext cx="39744313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25" y="8624810"/>
            <a:ext cx="39744313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8025" y="30029347"/>
            <a:ext cx="1036808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3CBD-2922-4B3F-8C80-C1042AB823A7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4120" y="30029347"/>
            <a:ext cx="1555212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544256" y="30029347"/>
            <a:ext cx="1036808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AAC67-145F-473F-AB40-F610BC24E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19900" rtl="0" eaLnBrk="1" latinLnBrk="0" hangingPunct="1">
        <a:lnSpc>
          <a:spcPct val="90000"/>
        </a:lnSpc>
        <a:spcBef>
          <a:spcPct val="0"/>
        </a:spcBef>
        <a:buNone/>
        <a:defRPr sz="20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75" indent="-1079975" algn="l" defTabSz="4319900" rtl="0" eaLnBrk="1" latinLnBrk="0" hangingPunct="1">
        <a:lnSpc>
          <a:spcPct val="90000"/>
        </a:lnSpc>
        <a:spcBef>
          <a:spcPts val="4724"/>
        </a:spcBef>
        <a:buFont typeface="Arial" panose="020B0604020202020204" pitchFamily="34" charset="0"/>
        <a:buChar char="•"/>
        <a:defRPr sz="13228" kern="1200">
          <a:solidFill>
            <a:schemeClr val="tx1"/>
          </a:solidFill>
          <a:latin typeface="+mn-lt"/>
          <a:ea typeface="+mn-ea"/>
          <a:cs typeface="+mn-cs"/>
        </a:defRPr>
      </a:lvl1pPr>
      <a:lvl2pPr marL="32399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11338" kern="1200">
          <a:solidFill>
            <a:schemeClr val="tx1"/>
          </a:solidFill>
          <a:latin typeface="+mn-lt"/>
          <a:ea typeface="+mn-ea"/>
          <a:cs typeface="+mn-cs"/>
        </a:defRPr>
      </a:lvl2pPr>
      <a:lvl3pPr marL="53998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5598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97197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18797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40396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61996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83595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798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398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597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196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796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.xml"/><Relationship Id="rId18" Type="http://schemas.openxmlformats.org/officeDocument/2006/relationships/image" Target="../media/image13.svg"/><Relationship Id="rId26" Type="http://schemas.openxmlformats.org/officeDocument/2006/relationships/diagramLayout" Target="../diagrams/layout2.xml"/><Relationship Id="rId39" Type="http://schemas.openxmlformats.org/officeDocument/2006/relationships/image" Target="../media/image29.svg"/><Relationship Id="rId21" Type="http://schemas.openxmlformats.org/officeDocument/2006/relationships/image" Target="../media/image16.png"/><Relationship Id="rId34" Type="http://schemas.openxmlformats.org/officeDocument/2006/relationships/image" Target="../media/image24.png"/><Relationship Id="rId42" Type="http://schemas.openxmlformats.org/officeDocument/2006/relationships/diagramQuickStyle" Target="../diagrams/quickStyle3.xml"/><Relationship Id="rId47" Type="http://schemas.openxmlformats.org/officeDocument/2006/relationships/image" Target="../media/image32.svg"/><Relationship Id="rId50" Type="http://schemas.openxmlformats.org/officeDocument/2006/relationships/image" Target="../media/image3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29" Type="http://schemas.microsoft.com/office/2007/relationships/diagramDrawing" Target="../diagrams/drawing2.xml"/><Relationship Id="rId11" Type="http://schemas.openxmlformats.org/officeDocument/2006/relationships/image" Target="../media/image10.png"/><Relationship Id="rId24" Type="http://schemas.openxmlformats.org/officeDocument/2006/relationships/image" Target="../media/image19.svg"/><Relationship Id="rId32" Type="http://schemas.openxmlformats.org/officeDocument/2006/relationships/image" Target="../media/image22.png"/><Relationship Id="rId37" Type="http://schemas.openxmlformats.org/officeDocument/2006/relationships/image" Target="../media/image27.svg"/><Relationship Id="rId40" Type="http://schemas.openxmlformats.org/officeDocument/2006/relationships/diagramData" Target="../diagrams/data3.xml"/><Relationship Id="rId45" Type="http://schemas.openxmlformats.org/officeDocument/2006/relationships/image" Target="../media/image30.png"/><Relationship Id="rId53" Type="http://schemas.openxmlformats.org/officeDocument/2006/relationships/image" Target="../media/image38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31" Type="http://schemas.openxmlformats.org/officeDocument/2006/relationships/image" Target="../media/image21.svg"/><Relationship Id="rId44" Type="http://schemas.microsoft.com/office/2007/relationships/diagramDrawing" Target="../diagrams/drawing3.xml"/><Relationship Id="rId52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diagramQuickStyle" Target="../diagrams/quickStyle1.xml"/><Relationship Id="rId22" Type="http://schemas.openxmlformats.org/officeDocument/2006/relationships/image" Target="../media/image17.svg"/><Relationship Id="rId27" Type="http://schemas.openxmlformats.org/officeDocument/2006/relationships/diagramQuickStyle" Target="../diagrams/quickStyle2.xml"/><Relationship Id="rId30" Type="http://schemas.openxmlformats.org/officeDocument/2006/relationships/image" Target="../media/image20.png"/><Relationship Id="rId35" Type="http://schemas.openxmlformats.org/officeDocument/2006/relationships/image" Target="../media/image25.svg"/><Relationship Id="rId43" Type="http://schemas.openxmlformats.org/officeDocument/2006/relationships/diagramColors" Target="../diagrams/colors3.xml"/><Relationship Id="rId48" Type="http://schemas.openxmlformats.org/officeDocument/2006/relationships/image" Target="../media/image33.png"/><Relationship Id="rId8" Type="http://schemas.openxmlformats.org/officeDocument/2006/relationships/image" Target="../media/image7.png"/><Relationship Id="rId51" Type="http://schemas.openxmlformats.org/officeDocument/2006/relationships/image" Target="../media/image36.svg"/><Relationship Id="rId3" Type="http://schemas.openxmlformats.org/officeDocument/2006/relationships/image" Target="../media/image2.svg"/><Relationship Id="rId12" Type="http://schemas.openxmlformats.org/officeDocument/2006/relationships/diagramData" Target="../diagrams/data1.xml"/><Relationship Id="rId17" Type="http://schemas.openxmlformats.org/officeDocument/2006/relationships/image" Target="../media/image12.png"/><Relationship Id="rId25" Type="http://schemas.openxmlformats.org/officeDocument/2006/relationships/diagramData" Target="../diagrams/data2.xml"/><Relationship Id="rId33" Type="http://schemas.openxmlformats.org/officeDocument/2006/relationships/image" Target="../media/image23.svg"/><Relationship Id="rId38" Type="http://schemas.openxmlformats.org/officeDocument/2006/relationships/image" Target="../media/image28.png"/><Relationship Id="rId46" Type="http://schemas.openxmlformats.org/officeDocument/2006/relationships/image" Target="../media/image31.png"/><Relationship Id="rId20" Type="http://schemas.openxmlformats.org/officeDocument/2006/relationships/image" Target="../media/image15.svg"/><Relationship Id="rId41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5" Type="http://schemas.openxmlformats.org/officeDocument/2006/relationships/diagramColors" Target="../diagrams/colors1.xml"/><Relationship Id="rId23" Type="http://schemas.openxmlformats.org/officeDocument/2006/relationships/image" Target="../media/image18.png"/><Relationship Id="rId28" Type="http://schemas.openxmlformats.org/officeDocument/2006/relationships/diagramColors" Target="../diagrams/colors2.xml"/><Relationship Id="rId36" Type="http://schemas.openxmlformats.org/officeDocument/2006/relationships/image" Target="../media/image26.png"/><Relationship Id="rId49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sv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8749DE-3A1B-4F68-BEB6-67D97F8EEF54}"/>
              </a:ext>
            </a:extLst>
          </p:cNvPr>
          <p:cNvSpPr/>
          <p:nvPr/>
        </p:nvSpPr>
        <p:spPr>
          <a:xfrm>
            <a:off x="570020" y="571041"/>
            <a:ext cx="44932266" cy="31171702"/>
          </a:xfrm>
          <a:prstGeom prst="rect">
            <a:avLst/>
          </a:prstGeom>
          <a:noFill/>
          <a:ln w="203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644C7E-1EFE-8052-7144-6F66DA783D8F}"/>
              </a:ext>
            </a:extLst>
          </p:cNvPr>
          <p:cNvGrpSpPr/>
          <p:nvPr/>
        </p:nvGrpSpPr>
        <p:grpSpPr>
          <a:xfrm>
            <a:off x="1653512" y="1619849"/>
            <a:ext cx="43369802" cy="29121408"/>
            <a:chOff x="8141398" y="6757906"/>
            <a:chExt cx="29798684" cy="189364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2087D3-6DB2-4783-B1DB-04A6F9646D14}"/>
                </a:ext>
              </a:extLst>
            </p:cNvPr>
            <p:cNvSpPr txBox="1"/>
            <p:nvPr/>
          </p:nvSpPr>
          <p:spPr>
            <a:xfrm>
              <a:off x="13234650" y="6825606"/>
              <a:ext cx="24705432" cy="1731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700" spc="300" dirty="0">
                  <a:latin typeface="Tintin" panose="020B0803050302020204" pitchFamily="34" charset="0"/>
                </a:rPr>
                <a:t>SUCCESS IN SOCIAL SCIENCES</a:t>
              </a:r>
            </a:p>
          </p:txBody>
        </p:sp>
        <p:sp>
          <p:nvSpPr>
            <p:cNvPr id="4" name="Scroll: Horizontal 3">
              <a:extLst>
                <a:ext uri="{FF2B5EF4-FFF2-40B4-BE49-F238E27FC236}">
                  <a16:creationId xmlns:a16="http://schemas.microsoft.com/office/drawing/2014/main" id="{1ABFFC3D-D362-4066-A138-31B263D366D4}"/>
                </a:ext>
              </a:extLst>
            </p:cNvPr>
            <p:cNvSpPr/>
            <p:nvPr/>
          </p:nvSpPr>
          <p:spPr>
            <a:xfrm>
              <a:off x="8313924" y="23750055"/>
              <a:ext cx="4303059" cy="1944252"/>
            </a:xfrm>
            <a:prstGeom prst="horizontalScroll">
              <a:avLst/>
            </a:prstGeom>
            <a:blipFill>
              <a:blip r:embed="rId4"/>
              <a:stretch>
                <a:fillRect/>
              </a:stretch>
            </a:blip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400" spc="300" dirty="0">
                  <a:latin typeface="Tintin" panose="020B0803050302020204" pitchFamily="34" charset="0"/>
                </a:rPr>
                <a:t>SUCCESS</a:t>
              </a:r>
            </a:p>
            <a:p>
              <a:pPr algn="ctr"/>
              <a:r>
                <a:rPr lang="en-GB" sz="5400" spc="300" dirty="0">
                  <a:latin typeface="Tintin" panose="020B0803050302020204" pitchFamily="34" charset="0"/>
                </a:rPr>
                <a:t>IN SOCIETY  </a:t>
              </a:r>
            </a:p>
          </p:txBody>
        </p:sp>
        <p:sp>
          <p:nvSpPr>
            <p:cNvPr id="5" name="Plus Sign 4">
              <a:extLst>
                <a:ext uri="{FF2B5EF4-FFF2-40B4-BE49-F238E27FC236}">
                  <a16:creationId xmlns:a16="http://schemas.microsoft.com/office/drawing/2014/main" id="{BE6520F0-6800-44DA-B979-176D7305F309}"/>
                </a:ext>
              </a:extLst>
            </p:cNvPr>
            <p:cNvSpPr/>
            <p:nvPr/>
          </p:nvSpPr>
          <p:spPr>
            <a:xfrm>
              <a:off x="9752924" y="10415186"/>
              <a:ext cx="1080000" cy="10800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Equals 5">
              <a:extLst>
                <a:ext uri="{FF2B5EF4-FFF2-40B4-BE49-F238E27FC236}">
                  <a16:creationId xmlns:a16="http://schemas.microsoft.com/office/drawing/2014/main" id="{8F660269-0C4E-4F78-9F8F-3E51D685B9E2}"/>
                </a:ext>
              </a:extLst>
            </p:cNvPr>
            <p:cNvSpPr/>
            <p:nvPr/>
          </p:nvSpPr>
          <p:spPr>
            <a:xfrm>
              <a:off x="9286816" y="19997522"/>
              <a:ext cx="2286000" cy="1559858"/>
            </a:xfrm>
            <a:prstGeom prst="mathEqua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ACEB268-F2D2-49FD-94E4-DCAF6338E7CE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41678" y="6757906"/>
              <a:ext cx="2631141" cy="2625212"/>
            </a:xfrm>
            <a:prstGeom prst="rect">
              <a:avLst/>
            </a:prstGeom>
          </p:spPr>
        </p:pic>
        <p:sp>
          <p:nvSpPr>
            <p:cNvPr id="8" name="Scroll: Horizontal 7">
              <a:extLst>
                <a:ext uri="{FF2B5EF4-FFF2-40B4-BE49-F238E27FC236}">
                  <a16:creationId xmlns:a16="http://schemas.microsoft.com/office/drawing/2014/main" id="{4AFAC745-8B04-49FC-B5C6-580041B59557}"/>
                </a:ext>
              </a:extLst>
            </p:cNvPr>
            <p:cNvSpPr/>
            <p:nvPr/>
          </p:nvSpPr>
          <p:spPr>
            <a:xfrm>
              <a:off x="8141398" y="8567420"/>
              <a:ext cx="4303059" cy="1327778"/>
            </a:xfrm>
            <a:prstGeom prst="horizontalScroll">
              <a:avLst/>
            </a:prstGeom>
            <a:blipFill>
              <a:blip r:embed="rId7"/>
              <a:stretch>
                <a:fillRect/>
              </a:stretch>
            </a:blip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400" dirty="0">
                  <a:latin typeface="Tintin" panose="020B0803050302020204" pitchFamily="34" charset="0"/>
                </a:rPr>
                <a:t>PARTICIPATION</a:t>
              </a:r>
              <a:endParaRPr lang="en-GB" sz="4000" dirty="0">
                <a:latin typeface="Tintin" panose="020B08030503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09891CD-7898-4479-B10B-B505433D0015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99895" y="11908458"/>
              <a:ext cx="2631141" cy="2625212"/>
            </a:xfrm>
            <a:prstGeom prst="rect">
              <a:avLst/>
            </a:prstGeom>
          </p:spPr>
        </p:pic>
        <p:sp>
          <p:nvSpPr>
            <p:cNvPr id="10" name="Scroll: Horizontal 9">
              <a:extLst>
                <a:ext uri="{FF2B5EF4-FFF2-40B4-BE49-F238E27FC236}">
                  <a16:creationId xmlns:a16="http://schemas.microsoft.com/office/drawing/2014/main" id="{798373AE-86A0-4526-8B3D-409A2B9A4137}"/>
                </a:ext>
              </a:extLst>
            </p:cNvPr>
            <p:cNvSpPr/>
            <p:nvPr/>
          </p:nvSpPr>
          <p:spPr>
            <a:xfrm>
              <a:off x="8150495" y="13693096"/>
              <a:ext cx="4303059" cy="1328400"/>
            </a:xfrm>
            <a:prstGeom prst="horizontalScroll">
              <a:avLst/>
            </a:prstGeom>
            <a:blipFill>
              <a:blip r:embed="rId7"/>
              <a:stretch>
                <a:fillRect/>
              </a:stretch>
            </a:blip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400" dirty="0">
                  <a:latin typeface="Tintin" panose="020B0803050302020204" pitchFamily="34" charset="0"/>
                </a:rPr>
                <a:t>STUDY</a:t>
              </a:r>
            </a:p>
          </p:txBody>
        </p:sp>
        <p:sp>
          <p:nvSpPr>
            <p:cNvPr id="11" name="Plus Sign 10">
              <a:extLst>
                <a:ext uri="{FF2B5EF4-FFF2-40B4-BE49-F238E27FC236}">
                  <a16:creationId xmlns:a16="http://schemas.microsoft.com/office/drawing/2014/main" id="{098AC8E7-3C74-4F00-B30D-1941E2A7F72E}"/>
                </a:ext>
              </a:extLst>
            </p:cNvPr>
            <p:cNvSpPr/>
            <p:nvPr/>
          </p:nvSpPr>
          <p:spPr>
            <a:xfrm>
              <a:off x="9752924" y="15335011"/>
              <a:ext cx="1080000" cy="10800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92A2ADA-016D-4114-B189-5AD976E855DE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0068" y="16749790"/>
              <a:ext cx="2631141" cy="2625212"/>
            </a:xfrm>
            <a:prstGeom prst="rect">
              <a:avLst/>
            </a:prstGeom>
          </p:spPr>
        </p:pic>
        <p:sp>
          <p:nvSpPr>
            <p:cNvPr id="13" name="Scroll: Horizontal 12">
              <a:extLst>
                <a:ext uri="{FF2B5EF4-FFF2-40B4-BE49-F238E27FC236}">
                  <a16:creationId xmlns:a16="http://schemas.microsoft.com/office/drawing/2014/main" id="{BD0FAEAE-7F01-402D-A392-975685C1872B}"/>
                </a:ext>
              </a:extLst>
            </p:cNvPr>
            <p:cNvSpPr/>
            <p:nvPr/>
          </p:nvSpPr>
          <p:spPr>
            <a:xfrm>
              <a:off x="8233242" y="18489385"/>
              <a:ext cx="4303059" cy="1328400"/>
            </a:xfrm>
            <a:prstGeom prst="horizontalScroll">
              <a:avLst/>
            </a:prstGeom>
            <a:blipFill>
              <a:blip r:embed="rId7"/>
              <a:stretch>
                <a:fillRect/>
              </a:stretch>
            </a:blip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400" dirty="0">
                  <a:latin typeface="Tintin" panose="020B0803050302020204" pitchFamily="34" charset="0"/>
                </a:rPr>
                <a:t>LEARNING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3729B3B-41AE-4CF2-AD6F-CA091A6D986B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45033" y="21930315"/>
              <a:ext cx="2286000" cy="2160000"/>
            </a:xfrm>
            <a:prstGeom prst="rect">
              <a:avLst/>
            </a:prstGeom>
          </p:spPr>
        </p:pic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B0857E39-0B75-42B9-BBCD-7CC0614F9F13}"/>
                </a:ext>
              </a:extLst>
            </p:cNvPr>
            <p:cNvSpPr/>
            <p:nvPr/>
          </p:nvSpPr>
          <p:spPr>
            <a:xfrm>
              <a:off x="30484380" y="24344623"/>
              <a:ext cx="1080000" cy="10800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5940E585-1511-45B4-A166-376549CA44B1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912275" y="22419013"/>
              <a:ext cx="2631141" cy="2625212"/>
            </a:xfrm>
            <a:prstGeom prst="rect">
              <a:avLst/>
            </a:prstGeom>
          </p:spPr>
        </p:pic>
        <p:sp>
          <p:nvSpPr>
            <p:cNvPr id="17" name="Scroll: Horizontal 16">
              <a:extLst>
                <a:ext uri="{FF2B5EF4-FFF2-40B4-BE49-F238E27FC236}">
                  <a16:creationId xmlns:a16="http://schemas.microsoft.com/office/drawing/2014/main" id="{640906C9-6790-4B91-943A-0CC8609AB4CD}"/>
                </a:ext>
              </a:extLst>
            </p:cNvPr>
            <p:cNvSpPr/>
            <p:nvPr/>
          </p:nvSpPr>
          <p:spPr>
            <a:xfrm>
              <a:off x="33111995" y="24228527"/>
              <a:ext cx="4303059" cy="1327778"/>
            </a:xfrm>
            <a:prstGeom prst="horizontalScroll">
              <a:avLst/>
            </a:prstGeom>
            <a:blipFill>
              <a:blip r:embed="rId7"/>
              <a:stretch>
                <a:fillRect/>
              </a:stretch>
            </a:blip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400" dirty="0">
                  <a:latin typeface="Tintin" panose="020B0803050302020204" pitchFamily="34" charset="0"/>
                </a:rPr>
                <a:t>POLITICS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A4041E8-A485-4DB3-9DC6-7022D599118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254679" y="22443889"/>
              <a:ext cx="2631141" cy="2625212"/>
            </a:xfrm>
            <a:prstGeom prst="rect">
              <a:avLst/>
            </a:prstGeom>
          </p:spPr>
        </p:pic>
        <p:sp>
          <p:nvSpPr>
            <p:cNvPr id="19" name="Scroll: Horizontal 18">
              <a:extLst>
                <a:ext uri="{FF2B5EF4-FFF2-40B4-BE49-F238E27FC236}">
                  <a16:creationId xmlns:a16="http://schemas.microsoft.com/office/drawing/2014/main" id="{CD3830E5-9364-453F-AE9F-150BF7281C4C}"/>
                </a:ext>
              </a:extLst>
            </p:cNvPr>
            <p:cNvSpPr/>
            <p:nvPr/>
          </p:nvSpPr>
          <p:spPr>
            <a:xfrm>
              <a:off x="24405279" y="24228527"/>
              <a:ext cx="4303059" cy="1328400"/>
            </a:xfrm>
            <a:prstGeom prst="horizontalScroll">
              <a:avLst/>
            </a:prstGeom>
            <a:blipFill>
              <a:blip r:embed="rId7"/>
              <a:stretch>
                <a:fillRect/>
              </a:stretch>
            </a:blip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400" dirty="0">
                  <a:latin typeface="Tintin" panose="020B0803050302020204" pitchFamily="34" charset="0"/>
                </a:rPr>
                <a:t>SOCIOLOGY</a:t>
              </a:r>
            </a:p>
          </p:txBody>
        </p:sp>
        <p:sp>
          <p:nvSpPr>
            <p:cNvPr id="20" name="Plus Sign 19">
              <a:extLst>
                <a:ext uri="{FF2B5EF4-FFF2-40B4-BE49-F238E27FC236}">
                  <a16:creationId xmlns:a16="http://schemas.microsoft.com/office/drawing/2014/main" id="{E85FDACA-0515-4792-BB25-C2D20508E944}"/>
                </a:ext>
              </a:extLst>
            </p:cNvPr>
            <p:cNvSpPr/>
            <p:nvPr/>
          </p:nvSpPr>
          <p:spPr>
            <a:xfrm>
              <a:off x="21701449" y="24311963"/>
              <a:ext cx="1080000" cy="10800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F810FC4-57D0-43B2-B51A-67B4A9DF264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020640" y="22481739"/>
              <a:ext cx="2631141" cy="2625212"/>
            </a:xfrm>
            <a:prstGeom prst="rect">
              <a:avLst/>
            </a:prstGeom>
          </p:spPr>
        </p:pic>
        <p:sp>
          <p:nvSpPr>
            <p:cNvPr id="22" name="Scroll: Horizontal 21">
              <a:extLst>
                <a:ext uri="{FF2B5EF4-FFF2-40B4-BE49-F238E27FC236}">
                  <a16:creationId xmlns:a16="http://schemas.microsoft.com/office/drawing/2014/main" id="{6260E254-42A2-468F-ACB8-188078FD4843}"/>
                </a:ext>
              </a:extLst>
            </p:cNvPr>
            <p:cNvSpPr/>
            <p:nvPr/>
          </p:nvSpPr>
          <p:spPr>
            <a:xfrm>
              <a:off x="16213814" y="24221334"/>
              <a:ext cx="4303059" cy="1328400"/>
            </a:xfrm>
            <a:prstGeom prst="horizontalScroll">
              <a:avLst/>
            </a:prstGeom>
            <a:blipFill>
              <a:blip r:embed="rId7"/>
              <a:stretch>
                <a:fillRect/>
              </a:stretch>
            </a:blip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400" dirty="0">
                  <a:latin typeface="Tintin" panose="020B0803050302020204" pitchFamily="34" charset="0"/>
                </a:rPr>
                <a:t>LAW</a:t>
              </a:r>
            </a:p>
          </p:txBody>
        </p:sp>
        <p:sp>
          <p:nvSpPr>
            <p:cNvPr id="23" name="Equals 22">
              <a:extLst>
                <a:ext uri="{FF2B5EF4-FFF2-40B4-BE49-F238E27FC236}">
                  <a16:creationId xmlns:a16="http://schemas.microsoft.com/office/drawing/2014/main" id="{9F0F575F-BE15-4B92-8BB2-5B883304787F}"/>
                </a:ext>
              </a:extLst>
            </p:cNvPr>
            <p:cNvSpPr/>
            <p:nvPr/>
          </p:nvSpPr>
          <p:spPr>
            <a:xfrm>
              <a:off x="13234650" y="23989876"/>
              <a:ext cx="2286000" cy="1559858"/>
            </a:xfrm>
            <a:prstGeom prst="mathEqua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00D12EC-512A-4BFC-ABA8-997C5DE303B4}"/>
                </a:ext>
              </a:extLst>
            </p:cNvPr>
            <p:cNvSpPr/>
            <p:nvPr/>
          </p:nvSpPr>
          <p:spPr>
            <a:xfrm>
              <a:off x="13708485" y="8996845"/>
              <a:ext cx="14999853" cy="936000"/>
            </a:xfrm>
            <a:prstGeom prst="roundRect">
              <a:avLst/>
            </a:prstGeom>
            <a:blipFill dpi="0" rotWithShape="1">
              <a:blip r:embed="rId10"/>
              <a:srcRect/>
              <a:stretch>
                <a:fillRect b="-9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spc="300" dirty="0">
                  <a:solidFill>
                    <a:schemeClr val="tx1"/>
                  </a:solidFill>
                  <a:latin typeface="Tintin" panose="020B0803050302020204" pitchFamily="34" charset="0"/>
                </a:rPr>
                <a:t>INDEPENDENT STUDY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54F3F8C-5AD1-4C42-8D02-E3C3C5741C0A}"/>
                </a:ext>
              </a:extLst>
            </p:cNvPr>
            <p:cNvSpPr/>
            <p:nvPr/>
          </p:nvSpPr>
          <p:spPr>
            <a:xfrm>
              <a:off x="29791350" y="8996845"/>
              <a:ext cx="7744021" cy="936000"/>
            </a:xfrm>
            <a:prstGeom prst="roundRect">
              <a:avLst/>
            </a:prstGeom>
            <a:blipFill>
              <a:blip r:embed="rId11"/>
              <a:stretch>
                <a:fillRect b="-9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spc="300" dirty="0">
                  <a:latin typeface="Tintin" panose="020B0803050302020204" pitchFamily="34" charset="0"/>
                </a:rPr>
                <a:t>REVISION</a:t>
              </a:r>
              <a:endParaRPr lang="en-GB" sz="5400" spc="300" dirty="0">
                <a:latin typeface="Tintin" panose="020B0803050302020204" pitchFamily="34" charset="0"/>
              </a:endParaRPr>
            </a:p>
          </p:txBody>
        </p:sp>
        <p:graphicFrame>
          <p:nvGraphicFramePr>
            <p:cNvPr id="30" name="Diagram 29">
              <a:extLst>
                <a:ext uri="{FF2B5EF4-FFF2-40B4-BE49-F238E27FC236}">
                  <a16:creationId xmlns:a16="http://schemas.microsoft.com/office/drawing/2014/main" id="{DC4A8233-3767-427C-A2D7-E94247C5AB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8197613"/>
                </p:ext>
              </p:extLst>
            </p:nvPr>
          </p:nvGraphicFramePr>
          <p:xfrm>
            <a:off x="12231339" y="10197766"/>
            <a:ext cx="9888789" cy="116205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26C94BF6-ABD8-4718-8DD1-AF96CAFB820F}"/>
                </a:ext>
              </a:extLst>
            </p:cNvPr>
            <p:cNvPicPr>
              <a:picLocks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4003341" y="10372319"/>
              <a:ext cx="1622371" cy="1933855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1ACF35C8-25C9-4E07-97B5-979C5284098C}"/>
                </a:ext>
              </a:extLst>
            </p:cNvPr>
            <p:cNvPicPr>
              <a:picLocks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8584808" y="12872290"/>
              <a:ext cx="1794770" cy="1729584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77CC96D0-4891-4F91-9600-26062287547D}"/>
                </a:ext>
              </a:extLst>
            </p:cNvPr>
            <p:cNvPicPr>
              <a:picLocks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3986633" y="15155768"/>
              <a:ext cx="1724775" cy="1933855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93D4AA5-ABC5-4640-B7BD-BF1C694A09FB}"/>
                </a:ext>
              </a:extLst>
            </p:cNvPr>
            <p:cNvPicPr>
              <a:picLocks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8840692" y="17745273"/>
              <a:ext cx="1469835" cy="1488229"/>
            </a:xfrm>
            <a:prstGeom prst="rect">
              <a:avLst/>
            </a:prstGeom>
          </p:spPr>
        </p:pic>
        <p:graphicFrame>
          <p:nvGraphicFramePr>
            <p:cNvPr id="40" name="Diagram 39">
              <a:extLst>
                <a:ext uri="{FF2B5EF4-FFF2-40B4-BE49-F238E27FC236}">
                  <a16:creationId xmlns:a16="http://schemas.microsoft.com/office/drawing/2014/main" id="{0AB9B1BC-3982-43FF-A74E-F2CAF54B4F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27234872"/>
                </p:ext>
              </p:extLst>
            </p:nvPr>
          </p:nvGraphicFramePr>
          <p:xfrm>
            <a:off x="20069541" y="12564760"/>
            <a:ext cx="9487983" cy="92419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5" r:lo="rId26" r:qs="rId27" r:cs="rId28"/>
            </a:graphicData>
          </a:graphic>
        </p:graphicFrame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0714618-224A-44B6-B667-8F0CC667ADD3}"/>
                </a:ext>
              </a:extLst>
            </p:cNvPr>
            <p:cNvPicPr>
              <a:picLocks/>
            </p:cNvPicPr>
            <p:nvPr/>
          </p:nvPicPr>
          <p:blipFill rotWithShape="1"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 t="11987"/>
            <a:stretch/>
          </p:blipFill>
          <p:spPr>
            <a:xfrm>
              <a:off x="13934713" y="19658336"/>
              <a:ext cx="1855169" cy="2160001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94998E16-9753-46DE-9433-70F8AA5E9FB2}"/>
                </a:ext>
              </a:extLst>
            </p:cNvPr>
            <p:cNvPicPr>
              <a:picLocks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1608430" y="12837852"/>
              <a:ext cx="1650951" cy="1558264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FF04D23C-D6BD-47DD-945E-139DA48DEA3D}"/>
                </a:ext>
              </a:extLst>
            </p:cNvPr>
            <p:cNvPicPr>
              <a:picLocks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6222166" y="15079018"/>
              <a:ext cx="1896549" cy="2056827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BFCB6D73-3F39-4024-985B-8FBA7B401965}"/>
                </a:ext>
              </a:extLst>
            </p:cNvPr>
            <p:cNvPicPr>
              <a:picLocks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1584996" y="17427904"/>
              <a:ext cx="1829495" cy="1903328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A0B1B46B-80C4-413C-A5ED-38C181C06EDB}"/>
                </a:ext>
              </a:extLst>
            </p:cNvPr>
            <p:cNvPicPr>
              <a:picLocks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6314780" y="19997762"/>
              <a:ext cx="1666044" cy="157396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240991-B515-4097-965F-705957DD37DB}"/>
                </a:ext>
              </a:extLst>
            </p:cNvPr>
            <p:cNvSpPr txBox="1"/>
            <p:nvPr/>
          </p:nvSpPr>
          <p:spPr>
            <a:xfrm>
              <a:off x="20835425" y="10261191"/>
              <a:ext cx="7872910" cy="2061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latin typeface="Century Gothic" panose="020B0502020202020204" pitchFamily="34" charset="0"/>
                </a:rPr>
                <a:t>In order to be successful in the social sciences you need to be proactive in your studies. Using your prep and non-contact time effectively to support your studies. These are just some of the things you can do.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2B4DC29-2BC7-498E-8688-CDD9959B75CA}"/>
                </a:ext>
              </a:extLst>
            </p:cNvPr>
            <p:cNvSpPr txBox="1"/>
            <p:nvPr/>
          </p:nvSpPr>
          <p:spPr>
            <a:xfrm>
              <a:off x="29791346" y="9993047"/>
              <a:ext cx="8148735" cy="120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800" dirty="0">
                  <a:latin typeface="Century Gothic" panose="020B0502020202020204" pitchFamily="34" charset="0"/>
                </a:rPr>
                <a:t>Revision takes place when you are preparing for an assessment or test. It happens after the teaching and learning of content has happened. </a:t>
              </a:r>
            </a:p>
          </p:txBody>
        </p:sp>
        <p:graphicFrame>
          <p:nvGraphicFramePr>
            <p:cNvPr id="45" name="Diagram 44">
              <a:extLst>
                <a:ext uri="{FF2B5EF4-FFF2-40B4-BE49-F238E27FC236}">
                  <a16:creationId xmlns:a16="http://schemas.microsoft.com/office/drawing/2014/main" id="{603D6085-08A2-45D8-8F1A-43DB6145CF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79996663"/>
                </p:ext>
              </p:extLst>
            </p:nvPr>
          </p:nvGraphicFramePr>
          <p:xfrm>
            <a:off x="32308281" y="11453355"/>
            <a:ext cx="4018889" cy="107208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0" r:lo="rId41" r:qs="rId42" r:cs="rId43"/>
            </a:graphicData>
          </a:graphic>
        </p:graphicFrame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88765A7-BC1E-4D50-94BE-19FBCB0C0996}"/>
                </a:ext>
              </a:extLst>
            </p:cNvPr>
            <p:cNvSpPr/>
            <p:nvPr/>
          </p:nvSpPr>
          <p:spPr>
            <a:xfrm>
              <a:off x="30412251" y="11504733"/>
              <a:ext cx="1260000" cy="1260000"/>
            </a:xfrm>
            <a:prstGeom prst="roundRect">
              <a:avLst/>
            </a:prstGeom>
            <a:blipFill>
              <a:blip r:embed="rId45">
                <a:alphaModFix amt="67000"/>
              </a:blip>
              <a:stretch>
                <a:fillRect b="-9000"/>
              </a:stretch>
            </a:blip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9AD4EA3-A3BF-474B-8CCC-D4BB65C581CF}"/>
                </a:ext>
              </a:extLst>
            </p:cNvPr>
            <p:cNvSpPr/>
            <p:nvPr/>
          </p:nvSpPr>
          <p:spPr>
            <a:xfrm>
              <a:off x="30412251" y="13391622"/>
              <a:ext cx="1260000" cy="1260000"/>
            </a:xfrm>
            <a:prstGeom prst="roundRect">
              <a:avLst/>
            </a:prstGeom>
            <a:blipFill>
              <a:blip r:embed="rId45">
                <a:alphaModFix amt="67000"/>
              </a:blip>
              <a:stretch>
                <a:fillRect b="-9000"/>
              </a:stretch>
            </a:blip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2AA6DB-6231-4785-BC4D-CFA4109B01BC}"/>
                </a:ext>
              </a:extLst>
            </p:cNvPr>
            <p:cNvSpPr/>
            <p:nvPr/>
          </p:nvSpPr>
          <p:spPr>
            <a:xfrm>
              <a:off x="30394654" y="15278511"/>
              <a:ext cx="1260000" cy="1260000"/>
            </a:xfrm>
            <a:prstGeom prst="roundRect">
              <a:avLst/>
            </a:prstGeom>
            <a:blipFill>
              <a:blip r:embed="rId45">
                <a:alphaModFix amt="67000"/>
              </a:blip>
              <a:stretch>
                <a:fillRect b="-9000"/>
              </a:stretch>
            </a:blip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DF39432-DAE1-4C09-912D-7D7C705D0D54}"/>
                </a:ext>
              </a:extLst>
            </p:cNvPr>
            <p:cNvSpPr/>
            <p:nvPr/>
          </p:nvSpPr>
          <p:spPr>
            <a:xfrm>
              <a:off x="30412251" y="17150720"/>
              <a:ext cx="1260000" cy="1260000"/>
            </a:xfrm>
            <a:prstGeom prst="roundRect">
              <a:avLst/>
            </a:prstGeom>
            <a:blipFill>
              <a:blip r:embed="rId45">
                <a:alphaModFix amt="67000"/>
              </a:blip>
              <a:stretch>
                <a:fillRect b="-9000"/>
              </a:stretch>
            </a:blip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2A7C78E-199A-4672-A5BD-1BFF92296015}"/>
                </a:ext>
              </a:extLst>
            </p:cNvPr>
            <p:cNvSpPr/>
            <p:nvPr/>
          </p:nvSpPr>
          <p:spPr>
            <a:xfrm>
              <a:off x="30394654" y="19010229"/>
              <a:ext cx="1260000" cy="1260000"/>
            </a:xfrm>
            <a:prstGeom prst="roundRect">
              <a:avLst/>
            </a:prstGeom>
            <a:blipFill>
              <a:blip r:embed="rId45">
                <a:alphaModFix amt="67000"/>
              </a:blip>
              <a:stretch>
                <a:fillRect b="-9000"/>
              </a:stretch>
            </a:blip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7C01C09-F77F-4586-9E21-5364385EB8D1}"/>
                </a:ext>
              </a:extLst>
            </p:cNvPr>
            <p:cNvSpPr/>
            <p:nvPr/>
          </p:nvSpPr>
          <p:spPr>
            <a:xfrm>
              <a:off x="30394654" y="20909818"/>
              <a:ext cx="1260000" cy="1260000"/>
            </a:xfrm>
            <a:prstGeom prst="roundRect">
              <a:avLst/>
            </a:prstGeom>
            <a:blipFill>
              <a:blip r:embed="rId45">
                <a:alphaModFix amt="67000"/>
              </a:blip>
              <a:stretch>
                <a:fillRect b="-9000"/>
              </a:stretch>
            </a:blip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236E972E-A839-4B1F-BFBA-0914954BB698}"/>
                </a:ext>
              </a:extLst>
            </p:cNvPr>
            <p:cNvPicPr>
              <a:picLocks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30469594" y="17307292"/>
              <a:ext cx="1080000" cy="1080000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A0AC67EB-15D8-4470-BC81-1CB90CD73080}"/>
                </a:ext>
              </a:extLst>
            </p:cNvPr>
            <p:cNvPicPr>
              <a:picLocks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0562971" y="19120928"/>
              <a:ext cx="1080000" cy="1080000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F286BFA0-C7DB-4F9C-92C5-9A85B2688D4E}"/>
                </a:ext>
              </a:extLst>
            </p:cNvPr>
            <p:cNvPicPr>
              <a:picLocks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30502251" y="11594733"/>
              <a:ext cx="1080000" cy="1080000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BC27349E-23C5-4F7C-88DE-2A8815EBD534}"/>
                </a:ext>
              </a:extLst>
            </p:cNvPr>
            <p:cNvPicPr>
              <a:picLocks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30534200" y="13502652"/>
              <a:ext cx="1080000" cy="1080000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8336C8AC-4C02-4C76-9D7F-B89D036ED21E}"/>
                </a:ext>
              </a:extLst>
            </p:cNvPr>
            <p:cNvPicPr>
              <a:picLocks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30469459" y="15405253"/>
              <a:ext cx="1080000" cy="1080000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5DAFF337-67BC-400B-ACF3-08E5AAAC9FC7}"/>
                </a:ext>
              </a:extLst>
            </p:cNvPr>
            <p:cNvPicPr>
              <a:picLocks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30453879" y="20843210"/>
              <a:ext cx="1167065" cy="1326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165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4013DE-A9CA-3AC4-56F2-79696E228ED1}"/>
              </a:ext>
            </a:extLst>
          </p:cNvPr>
          <p:cNvSpPr/>
          <p:nvPr/>
        </p:nvSpPr>
        <p:spPr>
          <a:xfrm>
            <a:off x="570020" y="571041"/>
            <a:ext cx="44932266" cy="31171702"/>
          </a:xfrm>
          <a:prstGeom prst="rect">
            <a:avLst/>
          </a:prstGeom>
          <a:noFill/>
          <a:ln w="203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02471-A1E3-7739-0060-D42DC64A1167}"/>
              </a:ext>
            </a:extLst>
          </p:cNvPr>
          <p:cNvSpPr txBox="1"/>
          <p:nvPr/>
        </p:nvSpPr>
        <p:spPr>
          <a:xfrm>
            <a:off x="1349829" y="1723962"/>
            <a:ext cx="43673485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700" spc="300" dirty="0">
                <a:latin typeface="Tintin" panose="020B0803050302020204" pitchFamily="34" charset="0"/>
              </a:rPr>
              <a:t>INDEPENDENT STUDY IN SOCIOLOGY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557878-4015-595B-DC7F-E8790E4E2C90}"/>
              </a:ext>
            </a:extLst>
          </p:cNvPr>
          <p:cNvSpPr txBox="1"/>
          <p:nvPr/>
        </p:nvSpPr>
        <p:spPr>
          <a:xfrm>
            <a:off x="3931920" y="4386229"/>
            <a:ext cx="37673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Century Gothic" panose="020B0502020202020204" pitchFamily="34" charset="0"/>
              </a:rPr>
              <a:t>WHAT CAN YOU DO FOR INDEPENDENT STUDY? </a:t>
            </a:r>
          </a:p>
        </p:txBody>
      </p:sp>
      <p:pic>
        <p:nvPicPr>
          <p:cNvPr id="1026" name="Picture 2" descr="1,173 Bronze Plaque Stock Photos, Pictures &amp; Royalty-Free Images - iStock">
            <a:extLst>
              <a:ext uri="{FF2B5EF4-FFF2-40B4-BE49-F238E27FC236}">
                <a16:creationId xmlns:a16="http://schemas.microsoft.com/office/drawing/2014/main" id="{1FDA5A7D-8F98-5409-84CA-02B0E4046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3" r="4005" b="3367"/>
          <a:stretch/>
        </p:blipFill>
        <p:spPr bwMode="auto">
          <a:xfrm rot="5400000">
            <a:off x="2968591" y="5946809"/>
            <a:ext cx="6131904" cy="7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ADD270-5827-B9D0-5497-27BED3725A14}"/>
              </a:ext>
            </a:extLst>
          </p:cNvPr>
          <p:cNvSpPr txBox="1"/>
          <p:nvPr/>
        </p:nvSpPr>
        <p:spPr>
          <a:xfrm>
            <a:off x="2559823" y="8109511"/>
            <a:ext cx="694944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6000" dirty="0">
                <a:latin typeface="Copperplate Gothic Bold" panose="020E0705020206020404" pitchFamily="34" charset="0"/>
              </a:rPr>
              <a:t>make your own revision guide – 1 page summaries </a:t>
            </a:r>
          </a:p>
        </p:txBody>
      </p:sp>
      <p:pic>
        <p:nvPicPr>
          <p:cNvPr id="4" name="Picture 2" descr="1,173 Bronze Plaque Stock Photos, Pictures &amp; Royalty-Free Images - iStock">
            <a:extLst>
              <a:ext uri="{FF2B5EF4-FFF2-40B4-BE49-F238E27FC236}">
                <a16:creationId xmlns:a16="http://schemas.microsoft.com/office/drawing/2014/main" id="{E035E74B-1619-E56C-D4D2-3C3CB234B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3" r="4005" b="3367"/>
          <a:stretch/>
        </p:blipFill>
        <p:spPr bwMode="auto">
          <a:xfrm rot="5400000">
            <a:off x="14550991" y="5946809"/>
            <a:ext cx="6131904" cy="7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585292-D1A8-F6BF-B5AD-2F31905F0024}"/>
              </a:ext>
            </a:extLst>
          </p:cNvPr>
          <p:cNvSpPr txBox="1"/>
          <p:nvPr/>
        </p:nvSpPr>
        <p:spPr>
          <a:xfrm>
            <a:off x="14142223" y="8371935"/>
            <a:ext cx="694944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6000" dirty="0">
                <a:latin typeface="Copperplate Gothic Bold" panose="020E0705020206020404" pitchFamily="34" charset="0"/>
              </a:rPr>
              <a:t>practice exam style questions </a:t>
            </a:r>
          </a:p>
        </p:txBody>
      </p:sp>
      <p:pic>
        <p:nvPicPr>
          <p:cNvPr id="6" name="Picture 2" descr="1,173 Bronze Plaque Stock Photos, Pictures &amp; Royalty-Free Images - iStock">
            <a:extLst>
              <a:ext uri="{FF2B5EF4-FFF2-40B4-BE49-F238E27FC236}">
                <a16:creationId xmlns:a16="http://schemas.microsoft.com/office/drawing/2014/main" id="{A305903F-824E-CFA4-E477-ED87355E7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3" r="4005" b="3367"/>
          <a:stretch/>
        </p:blipFill>
        <p:spPr bwMode="auto">
          <a:xfrm rot="5400000">
            <a:off x="25765429" y="5946809"/>
            <a:ext cx="6131904" cy="7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672235-9979-6C29-4A37-113BBE0BC2D9}"/>
              </a:ext>
            </a:extLst>
          </p:cNvPr>
          <p:cNvSpPr txBox="1"/>
          <p:nvPr/>
        </p:nvSpPr>
        <p:spPr>
          <a:xfrm>
            <a:off x="25325792" y="7524735"/>
            <a:ext cx="7039175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6000" dirty="0">
                <a:latin typeface="Copperplate Gothic Bold" panose="020E0705020206020404" pitchFamily="34" charset="0"/>
              </a:rPr>
              <a:t>complete tasks in your unit companion from previous  topics </a:t>
            </a:r>
          </a:p>
        </p:txBody>
      </p:sp>
      <p:pic>
        <p:nvPicPr>
          <p:cNvPr id="8" name="Picture 2" descr="1,173 Bronze Plaque Stock Photos, Pictures &amp; Royalty-Free Images - iStock">
            <a:extLst>
              <a:ext uri="{FF2B5EF4-FFF2-40B4-BE49-F238E27FC236}">
                <a16:creationId xmlns:a16="http://schemas.microsoft.com/office/drawing/2014/main" id="{78EDF150-8F24-0CD6-44A9-02197B105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3" r="4005" b="3367"/>
          <a:stretch/>
        </p:blipFill>
        <p:spPr bwMode="auto">
          <a:xfrm rot="5400000">
            <a:off x="36979868" y="5946809"/>
            <a:ext cx="6131904" cy="7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BCB595-BE23-D217-25F9-13505B567D1E}"/>
              </a:ext>
            </a:extLst>
          </p:cNvPr>
          <p:cNvSpPr txBox="1"/>
          <p:nvPr/>
        </p:nvSpPr>
        <p:spPr>
          <a:xfrm>
            <a:off x="36571100" y="7368213"/>
            <a:ext cx="694944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5600" dirty="0">
                <a:latin typeface="Copperplate Gothic Bold" panose="020E0705020206020404" pitchFamily="34" charset="0"/>
              </a:rPr>
              <a:t>Quiz yourself using online systems such as carousel learning or Seneca </a:t>
            </a:r>
          </a:p>
        </p:txBody>
      </p:sp>
      <p:pic>
        <p:nvPicPr>
          <p:cNvPr id="10" name="Picture 2" descr="1,173 Bronze Plaque Stock Photos, Pictures &amp; Royalty-Free Images - iStock">
            <a:extLst>
              <a:ext uri="{FF2B5EF4-FFF2-40B4-BE49-F238E27FC236}">
                <a16:creationId xmlns:a16="http://schemas.microsoft.com/office/drawing/2014/main" id="{63E19CBD-95C7-46E4-C3AF-4BA9E3DA9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3" r="4005" b="3367"/>
          <a:stretch/>
        </p:blipFill>
        <p:spPr bwMode="auto">
          <a:xfrm rot="5400000">
            <a:off x="2968591" y="13470349"/>
            <a:ext cx="6131904" cy="7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3FF89C-C943-4768-6079-ED7A1BB0F005}"/>
              </a:ext>
            </a:extLst>
          </p:cNvPr>
          <p:cNvSpPr txBox="1"/>
          <p:nvPr/>
        </p:nvSpPr>
        <p:spPr>
          <a:xfrm>
            <a:off x="2559823" y="15633051"/>
            <a:ext cx="694944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6000" dirty="0">
                <a:latin typeface="Copperplate Gothic Bold" panose="020E0705020206020404" pitchFamily="34" charset="0"/>
              </a:rPr>
              <a:t>Listen to podcasts relating to the course topics </a:t>
            </a:r>
          </a:p>
        </p:txBody>
      </p:sp>
      <p:pic>
        <p:nvPicPr>
          <p:cNvPr id="14" name="Picture 2" descr="1,173 Bronze Plaque Stock Photos, Pictures &amp; Royalty-Free Images - iStock">
            <a:extLst>
              <a:ext uri="{FF2B5EF4-FFF2-40B4-BE49-F238E27FC236}">
                <a16:creationId xmlns:a16="http://schemas.microsoft.com/office/drawing/2014/main" id="{ADB78A09-C9C7-7D24-AAB5-60DF642E3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3" r="4005" b="3367"/>
          <a:stretch/>
        </p:blipFill>
        <p:spPr bwMode="auto">
          <a:xfrm rot="5400000">
            <a:off x="14550991" y="13470349"/>
            <a:ext cx="6131904" cy="7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067E1A-430F-67B1-B5B2-FC781D0A4F6B}"/>
              </a:ext>
            </a:extLst>
          </p:cNvPr>
          <p:cNvSpPr txBox="1"/>
          <p:nvPr/>
        </p:nvSpPr>
        <p:spPr>
          <a:xfrm>
            <a:off x="14142223" y="15633051"/>
            <a:ext cx="694944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6000" dirty="0">
                <a:latin typeface="Copperplate Gothic Bold" panose="020E0705020206020404" pitchFamily="34" charset="0"/>
              </a:rPr>
              <a:t>Catch up on any missing class work or notes. </a:t>
            </a:r>
          </a:p>
        </p:txBody>
      </p:sp>
      <p:pic>
        <p:nvPicPr>
          <p:cNvPr id="16" name="Picture 2" descr="1,173 Bronze Plaque Stock Photos, Pictures &amp; Royalty-Free Images - iStock">
            <a:extLst>
              <a:ext uri="{FF2B5EF4-FFF2-40B4-BE49-F238E27FC236}">
                <a16:creationId xmlns:a16="http://schemas.microsoft.com/office/drawing/2014/main" id="{017129AD-8C41-84E2-A35A-C1B4F0FFA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3" r="4005" b="3367"/>
          <a:stretch/>
        </p:blipFill>
        <p:spPr bwMode="auto">
          <a:xfrm rot="5400000">
            <a:off x="25765429" y="13470349"/>
            <a:ext cx="6131904" cy="7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787591-026F-4909-926F-B0B702761E5D}"/>
              </a:ext>
            </a:extLst>
          </p:cNvPr>
          <p:cNvSpPr txBox="1"/>
          <p:nvPr/>
        </p:nvSpPr>
        <p:spPr>
          <a:xfrm>
            <a:off x="25325792" y="15048275"/>
            <a:ext cx="7039175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6000" dirty="0">
                <a:latin typeface="Copperplate Gothic Bold" panose="020E0705020206020404" pitchFamily="34" charset="0"/>
              </a:rPr>
              <a:t>Review content through brain dumps to check for gaps in knowledge. </a:t>
            </a:r>
          </a:p>
        </p:txBody>
      </p:sp>
      <p:pic>
        <p:nvPicPr>
          <p:cNvPr id="18" name="Picture 2" descr="1,173 Bronze Plaque Stock Photos, Pictures &amp; Royalty-Free Images - iStock">
            <a:extLst>
              <a:ext uri="{FF2B5EF4-FFF2-40B4-BE49-F238E27FC236}">
                <a16:creationId xmlns:a16="http://schemas.microsoft.com/office/drawing/2014/main" id="{9BAE38F8-0C07-E1D8-ED02-CF8EC34D7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3" r="4005" b="3367"/>
          <a:stretch/>
        </p:blipFill>
        <p:spPr bwMode="auto">
          <a:xfrm rot="5400000">
            <a:off x="36979868" y="13470349"/>
            <a:ext cx="6131904" cy="7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6695AC-56F0-C4F5-DA2C-93347B0EB996}"/>
              </a:ext>
            </a:extLst>
          </p:cNvPr>
          <p:cNvSpPr txBox="1"/>
          <p:nvPr/>
        </p:nvSpPr>
        <p:spPr>
          <a:xfrm>
            <a:off x="36571100" y="14891753"/>
            <a:ext cx="694944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5600" dirty="0">
                <a:latin typeface="Copperplate Gothic Bold" panose="020E0705020206020404" pitchFamily="34" charset="0"/>
              </a:rPr>
              <a:t>wider reading and research to find more sociological studies and evidence </a:t>
            </a:r>
          </a:p>
        </p:txBody>
      </p:sp>
      <p:pic>
        <p:nvPicPr>
          <p:cNvPr id="1028" name="Picture 4" descr="The Sociology Show – UK Podcasts">
            <a:extLst>
              <a:ext uri="{FF2B5EF4-FFF2-40B4-BE49-F238E27FC236}">
                <a16:creationId xmlns:a16="http://schemas.microsoft.com/office/drawing/2014/main" id="{CD0C4448-6352-E9FC-BF2D-21F39ACE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01" y="21078954"/>
            <a:ext cx="2973088" cy="29730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 Best Sociology Podcasts of 2021 - Welp Magazine">
            <a:extLst>
              <a:ext uri="{FF2B5EF4-FFF2-40B4-BE49-F238E27FC236}">
                <a16:creationId xmlns:a16="http://schemas.microsoft.com/office/drawing/2014/main" id="{B038667E-AAC1-75D4-97A6-AD1473F0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75" y="21125537"/>
            <a:ext cx="2973088" cy="29730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inking Allowed | Podcast on Spotify">
            <a:extLst>
              <a:ext uri="{FF2B5EF4-FFF2-40B4-BE49-F238E27FC236}">
                <a16:creationId xmlns:a16="http://schemas.microsoft.com/office/drawing/2014/main" id="{0C52F319-1E6A-A02E-8D50-58CCB3ED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01" y="24479220"/>
            <a:ext cx="2973088" cy="29730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ciology Sessions">
            <a:extLst>
              <a:ext uri="{FF2B5EF4-FFF2-40B4-BE49-F238E27FC236}">
                <a16:creationId xmlns:a16="http://schemas.microsoft.com/office/drawing/2014/main" id="{5B14364B-83F2-C4C2-8FE6-1474FB2FB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48" y="24479220"/>
            <a:ext cx="2941615" cy="294161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Social Breakdown">
            <a:extLst>
              <a:ext uri="{FF2B5EF4-FFF2-40B4-BE49-F238E27FC236}">
                <a16:creationId xmlns:a16="http://schemas.microsoft.com/office/drawing/2014/main" id="{D79B08C3-86B1-4176-4492-E0AA54F1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20" y="28025871"/>
            <a:ext cx="3013469" cy="30134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cial Science Bites Podcast | Free Listening on Podbean App">
            <a:extLst>
              <a:ext uri="{FF2B5EF4-FFF2-40B4-BE49-F238E27FC236}">
                <a16:creationId xmlns:a16="http://schemas.microsoft.com/office/drawing/2014/main" id="{2306D55E-01A5-D1FA-2F06-B1119274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48" y="28025871"/>
            <a:ext cx="2941615" cy="294161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1,173 Bronze Plaque Stock Photos, Pictures &amp; Royalty-Free Images - iStock">
            <a:extLst>
              <a:ext uri="{FF2B5EF4-FFF2-40B4-BE49-F238E27FC236}">
                <a16:creationId xmlns:a16="http://schemas.microsoft.com/office/drawing/2014/main" id="{53AEFBB7-82DF-E719-1D53-A03AE58FE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3" r="4005" b="3367"/>
          <a:stretch/>
        </p:blipFill>
        <p:spPr bwMode="auto">
          <a:xfrm rot="5400000">
            <a:off x="14550991" y="20584504"/>
            <a:ext cx="6131904" cy="7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C09F39-D423-01C4-8F3C-D656694349FD}"/>
              </a:ext>
            </a:extLst>
          </p:cNvPr>
          <p:cNvSpPr txBox="1"/>
          <p:nvPr/>
        </p:nvSpPr>
        <p:spPr>
          <a:xfrm>
            <a:off x="14142223" y="22162430"/>
            <a:ext cx="694944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6000" dirty="0">
                <a:latin typeface="Copperplate Gothic Bold" panose="020E0705020206020404" pitchFamily="34" charset="0"/>
              </a:rPr>
              <a:t>Review lecture videos of previous and upcoming topics. </a:t>
            </a:r>
          </a:p>
        </p:txBody>
      </p:sp>
      <p:pic>
        <p:nvPicPr>
          <p:cNvPr id="25" name="Picture 2" descr="1,173 Bronze Plaque Stock Photos, Pictures &amp; Royalty-Free Images - iStock">
            <a:extLst>
              <a:ext uri="{FF2B5EF4-FFF2-40B4-BE49-F238E27FC236}">
                <a16:creationId xmlns:a16="http://schemas.microsoft.com/office/drawing/2014/main" id="{6784C9F6-A005-EEA6-68CB-EEDB29518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3" r="4005" b="3367"/>
          <a:stretch/>
        </p:blipFill>
        <p:spPr bwMode="auto">
          <a:xfrm rot="5400000">
            <a:off x="29573563" y="16414545"/>
            <a:ext cx="9730074" cy="190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973D34E-C15F-B403-090D-DFE7D8BF59AE}"/>
              </a:ext>
            </a:extLst>
          </p:cNvPr>
          <p:cNvSpPr txBox="1"/>
          <p:nvPr/>
        </p:nvSpPr>
        <p:spPr>
          <a:xfrm>
            <a:off x="25953914" y="22201484"/>
            <a:ext cx="17160045" cy="7478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6000" dirty="0">
                <a:latin typeface="Copperplate Gothic Bold" panose="020E0705020206020404" pitchFamily="34" charset="0"/>
              </a:rPr>
              <a:t>Remember to use the three colours system to show: </a:t>
            </a:r>
          </a:p>
          <a:p>
            <a:pPr marL="1965325" lvl="4" indent="-868363">
              <a:buFont typeface="+mj-lt"/>
              <a:buAutoNum type="arabicPeriod"/>
            </a:pPr>
            <a:r>
              <a:rPr lang="en-GB" sz="6000" dirty="0">
                <a:latin typeface="Copperplate Gothic Bold" panose="020E0705020206020404" pitchFamily="34" charset="0"/>
              </a:rPr>
              <a:t>What you have remembered and recalled. </a:t>
            </a:r>
          </a:p>
          <a:p>
            <a:pPr marL="1965325" lvl="4" indent="-868363">
              <a:buFont typeface="+mj-lt"/>
              <a:buAutoNum type="arabicPeriod"/>
            </a:pPr>
            <a:r>
              <a:rPr lang="en-GB" sz="6000" dirty="0">
                <a:latin typeface="Copperplate Gothic Bold" panose="020E0705020206020404" pitchFamily="34" charset="0"/>
              </a:rPr>
              <a:t>What you needed to look up in notes or research. </a:t>
            </a:r>
          </a:p>
          <a:p>
            <a:pPr marL="1965325" lvl="4" indent="-868363">
              <a:buFont typeface="+mj-lt"/>
              <a:buAutoNum type="arabicPeriod"/>
            </a:pPr>
            <a:r>
              <a:rPr lang="en-GB" sz="6000" dirty="0">
                <a:latin typeface="Copperplate Gothic Bold" panose="020E0705020206020404" pitchFamily="34" charset="0"/>
              </a:rPr>
              <a:t>What you needed to ask your teacher. </a:t>
            </a:r>
          </a:p>
        </p:txBody>
      </p:sp>
    </p:spTree>
    <p:extLst>
      <p:ext uri="{BB962C8B-B14F-4D97-AF65-F5344CB8AC3E}">
        <p14:creationId xmlns:p14="http://schemas.microsoft.com/office/powerpoint/2010/main" val="1378103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9C96905-03D1-44D7-AC11-D29DFC19FF60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263</Words>
  <Application>Microsoft Office PowerPoint</Application>
  <PresentationFormat>Custom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Copperplate Gothic Bold</vt:lpstr>
      <vt:lpstr>Tintin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Kimberley Constable</cp:lastModifiedBy>
  <cp:revision>4</cp:revision>
  <dcterms:created xsi:type="dcterms:W3CDTF">2022-03-28T15:59:44Z</dcterms:created>
  <dcterms:modified xsi:type="dcterms:W3CDTF">2022-08-25T20:07:21Z</dcterms:modified>
</cp:coreProperties>
</file>