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sldIdLst>
    <p:sldId id="29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</p:sldIdLst>
  <p:sldSz cx="13208000" cy="9906000"/>
  <p:notesSz cx="6888163" cy="9671050"/>
  <p:embeddedFontLs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Gill Sans MT" panose="020B0502020104020203" pitchFamily="34" charset="0"/>
      <p:regular r:id="rId26"/>
      <p:bold r:id="rId27"/>
      <p:italic r:id="rId28"/>
      <p:boldItalic r:id="rId29"/>
    </p:embeddedFont>
    <p:embeddedFont>
      <p:font typeface="Tintin" panose="020B0803050302020204" pitchFamily="34" charset="0"/>
      <p:bold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A6DC21-AAA3-462A-916A-1092BE62A31C}" v="302" dt="2021-07-31T18:17:28.9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837" autoAdjust="0"/>
  </p:normalViewPr>
  <p:slideViewPr>
    <p:cSldViewPr snapToGrid="0">
      <p:cViewPr varScale="1">
        <p:scale>
          <a:sx n="74" d="100"/>
          <a:sy n="74" d="100"/>
        </p:scale>
        <p:origin x="68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berley Constable" userId="1c67c54c78895851" providerId="LiveId" clId="{DDA6DC21-AAA3-462A-916A-1092BE62A31C}"/>
    <pc:docChg chg="undo custSel modSld">
      <pc:chgData name="Kimberley Constable" userId="1c67c54c78895851" providerId="LiveId" clId="{DDA6DC21-AAA3-462A-916A-1092BE62A31C}" dt="2021-07-31T18:17:28.975" v="970"/>
      <pc:docMkLst>
        <pc:docMk/>
      </pc:docMkLst>
      <pc:sldChg chg="addSp modSp mod modAnim">
        <pc:chgData name="Kimberley Constable" userId="1c67c54c78895851" providerId="LiveId" clId="{DDA6DC21-AAA3-462A-916A-1092BE62A31C}" dt="2021-07-31T16:52:06.328" v="101" actId="6549"/>
        <pc:sldMkLst>
          <pc:docMk/>
          <pc:sldMk cId="767311531" sldId="296"/>
        </pc:sldMkLst>
        <pc:graphicFrameChg chg="modGraphic">
          <ac:chgData name="Kimberley Constable" userId="1c67c54c78895851" providerId="LiveId" clId="{DDA6DC21-AAA3-462A-916A-1092BE62A31C}" dt="2021-07-31T16:52:06.328" v="101" actId="6549"/>
          <ac:graphicFrameMkLst>
            <pc:docMk/>
            <pc:sldMk cId="767311531" sldId="296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6:50:08.936" v="88" actId="1076"/>
          <ac:picMkLst>
            <pc:docMk/>
            <pc:sldMk cId="767311531" sldId="296"/>
            <ac:picMk id="7" creationId="{D39BB70C-8C3E-409F-8AC7-46F3310A2939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6:52:16.652" v="104" actId="403"/>
        <pc:sldMkLst>
          <pc:docMk/>
          <pc:sldMk cId="3406598675" sldId="297"/>
        </pc:sldMkLst>
        <pc:spChg chg="mod">
          <ac:chgData name="Kimberley Constable" userId="1c67c54c78895851" providerId="LiveId" clId="{DDA6DC21-AAA3-462A-916A-1092BE62A31C}" dt="2021-07-31T16:31:44.314" v="4" actId="255"/>
          <ac:spMkLst>
            <pc:docMk/>
            <pc:sldMk cId="3406598675" sldId="297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6:33:17.104" v="65"/>
          <ac:spMkLst>
            <pc:docMk/>
            <pc:sldMk cId="3406598675" sldId="297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6:52:16.652" v="104" actId="403"/>
          <ac:graphicFrameMkLst>
            <pc:docMk/>
            <pc:sldMk cId="3406598675" sldId="297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6:34:42.423" v="81" actId="14100"/>
          <ac:picMkLst>
            <pc:docMk/>
            <pc:sldMk cId="3406598675" sldId="297"/>
            <ac:picMk id="4" creationId="{2740EB05-D058-4DBE-8CD3-FBBCF9A23470}"/>
          </ac:picMkLst>
        </pc:picChg>
        <pc:picChg chg="add mod">
          <ac:chgData name="Kimberley Constable" userId="1c67c54c78895851" providerId="LiveId" clId="{DDA6DC21-AAA3-462A-916A-1092BE62A31C}" dt="2021-07-31T16:34:56.997" v="84" actId="1076"/>
          <ac:picMkLst>
            <pc:docMk/>
            <pc:sldMk cId="3406598675" sldId="297"/>
            <ac:picMk id="6" creationId="{6D637BFB-429F-4EE1-9969-92C7858DC3D8}"/>
          </ac:picMkLst>
        </pc:picChg>
        <pc:picChg chg="add mod">
          <ac:chgData name="Kimberley Constable" userId="1c67c54c78895851" providerId="LiveId" clId="{DDA6DC21-AAA3-462A-916A-1092BE62A31C}" dt="2021-07-31T16:50:53.250" v="92" actId="1076"/>
          <ac:picMkLst>
            <pc:docMk/>
            <pc:sldMk cId="3406598675" sldId="297"/>
            <ac:picMk id="7" creationId="{3617ABC0-846A-4CD1-9A3B-9416B128AC95}"/>
          </ac:picMkLst>
        </pc:picChg>
        <pc:picChg chg="del">
          <ac:chgData name="Kimberley Constable" userId="1c67c54c78895851" providerId="LiveId" clId="{DDA6DC21-AAA3-462A-916A-1092BE62A31C}" dt="2021-07-31T16:27:13.660" v="2" actId="478"/>
          <ac:picMkLst>
            <pc:docMk/>
            <pc:sldMk cId="3406598675" sldId="297"/>
            <ac:picMk id="15" creationId="{3709B23F-52B9-4868-8B9E-43EF035EDD2E}"/>
          </ac:picMkLst>
        </pc:picChg>
        <pc:picChg chg="del">
          <ac:chgData name="Kimberley Constable" userId="1c67c54c78895851" providerId="LiveId" clId="{DDA6DC21-AAA3-462A-916A-1092BE62A31C}" dt="2021-07-31T16:27:09.598" v="1" actId="478"/>
          <ac:picMkLst>
            <pc:docMk/>
            <pc:sldMk cId="3406598675" sldId="297"/>
            <ac:picMk id="16" creationId="{82F5F733-0D36-4774-B843-86FCE5BDCD29}"/>
          </ac:picMkLst>
        </pc:picChg>
        <pc:picChg chg="del">
          <ac:chgData name="Kimberley Constable" userId="1c67c54c78895851" providerId="LiveId" clId="{DDA6DC21-AAA3-462A-916A-1092BE62A31C}" dt="2021-07-31T16:27:08.498" v="0" actId="478"/>
          <ac:picMkLst>
            <pc:docMk/>
            <pc:sldMk cId="3406598675" sldId="297"/>
            <ac:picMk id="17" creationId="{E60673E1-FAF1-424B-A2E5-E99EB35F248B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6:55:18.465" v="141"/>
        <pc:sldMkLst>
          <pc:docMk/>
          <pc:sldMk cId="1153893633" sldId="298"/>
        </pc:sldMkLst>
        <pc:spChg chg="mod">
          <ac:chgData name="Kimberley Constable" userId="1c67c54c78895851" providerId="LiveId" clId="{DDA6DC21-AAA3-462A-916A-1092BE62A31C}" dt="2021-07-31T16:51:54.428" v="100"/>
          <ac:spMkLst>
            <pc:docMk/>
            <pc:sldMk cId="1153893633" sldId="298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6:52:48.163" v="115"/>
          <ac:spMkLst>
            <pc:docMk/>
            <pc:sldMk cId="1153893633" sldId="298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6:53:26.003" v="128" actId="20577"/>
          <ac:graphicFrameMkLst>
            <pc:docMk/>
            <pc:sldMk cId="1153893633" sldId="298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6:54:19.852" v="132" actId="14100"/>
          <ac:picMkLst>
            <pc:docMk/>
            <pc:sldMk cId="1153893633" sldId="298"/>
            <ac:picMk id="4" creationId="{70AE7934-FBBE-4D08-AF50-573B0612B31C}"/>
          </ac:picMkLst>
        </pc:picChg>
        <pc:picChg chg="add mod">
          <ac:chgData name="Kimberley Constable" userId="1c67c54c78895851" providerId="LiveId" clId="{DDA6DC21-AAA3-462A-916A-1092BE62A31C}" dt="2021-07-31T16:54:50.999" v="135" actId="1076"/>
          <ac:picMkLst>
            <pc:docMk/>
            <pc:sldMk cId="1153893633" sldId="298"/>
            <ac:picMk id="6" creationId="{F045C794-82F0-498B-8950-59D69F39DD1C}"/>
          </ac:picMkLst>
        </pc:picChg>
        <pc:picChg chg="add mod">
          <ac:chgData name="Kimberley Constable" userId="1c67c54c78895851" providerId="LiveId" clId="{DDA6DC21-AAA3-462A-916A-1092BE62A31C}" dt="2021-07-31T16:55:09.646" v="139" actId="1076"/>
          <ac:picMkLst>
            <pc:docMk/>
            <pc:sldMk cId="1153893633" sldId="298"/>
            <ac:picMk id="7" creationId="{9400A693-11CB-47F7-A8AB-18107497284F}"/>
          </ac:picMkLst>
        </pc:picChg>
        <pc:picChg chg="del">
          <ac:chgData name="Kimberley Constable" userId="1c67c54c78895851" providerId="LiveId" clId="{DDA6DC21-AAA3-462A-916A-1092BE62A31C}" dt="2021-07-31T16:51:19.461" v="97" actId="478"/>
          <ac:picMkLst>
            <pc:docMk/>
            <pc:sldMk cId="1153893633" sldId="298"/>
            <ac:picMk id="11" creationId="{CDCBEF7F-1462-4DE8-B687-C28E1B3D9F38}"/>
          </ac:picMkLst>
        </pc:picChg>
        <pc:picChg chg="del">
          <ac:chgData name="Kimberley Constable" userId="1c67c54c78895851" providerId="LiveId" clId="{DDA6DC21-AAA3-462A-916A-1092BE62A31C}" dt="2021-07-31T16:51:18.286" v="96" actId="478"/>
          <ac:picMkLst>
            <pc:docMk/>
            <pc:sldMk cId="1153893633" sldId="298"/>
            <ac:picMk id="12" creationId="{3B488EBC-8C0E-4442-AF27-407911E57216}"/>
          </ac:picMkLst>
        </pc:picChg>
        <pc:picChg chg="del">
          <ac:chgData name="Kimberley Constable" userId="1c67c54c78895851" providerId="LiveId" clId="{DDA6DC21-AAA3-462A-916A-1092BE62A31C}" dt="2021-07-31T16:51:17.563" v="95" actId="478"/>
          <ac:picMkLst>
            <pc:docMk/>
            <pc:sldMk cId="1153893633" sldId="298"/>
            <ac:picMk id="15" creationId="{FA9D2B32-1CAF-4E71-AF27-CD8747D35691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8:17:28.975" v="970"/>
        <pc:sldMkLst>
          <pc:docMk/>
          <pc:sldMk cId="1395820671" sldId="299"/>
        </pc:sldMkLst>
        <pc:spChg chg="mod">
          <ac:chgData name="Kimberley Constable" userId="1c67c54c78895851" providerId="LiveId" clId="{DDA6DC21-AAA3-462A-916A-1092BE62A31C}" dt="2021-07-31T16:56:01.782" v="147"/>
          <ac:spMkLst>
            <pc:docMk/>
            <pc:sldMk cId="1395820671" sldId="299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6:56:29.586" v="155"/>
          <ac:spMkLst>
            <pc:docMk/>
            <pc:sldMk cId="1395820671" sldId="299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6:56:36.810" v="156"/>
          <ac:graphicFrameMkLst>
            <pc:docMk/>
            <pc:sldMk cId="1395820671" sldId="299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6:56:47.140" v="158" actId="1076"/>
          <ac:picMkLst>
            <pc:docMk/>
            <pc:sldMk cId="1395820671" sldId="299"/>
            <ac:picMk id="4" creationId="{E0426C98-EA3C-46AD-9EF1-E541D5844F80}"/>
          </ac:picMkLst>
        </pc:picChg>
        <pc:picChg chg="add mod">
          <ac:chgData name="Kimberley Constable" userId="1c67c54c78895851" providerId="LiveId" clId="{DDA6DC21-AAA3-462A-916A-1092BE62A31C}" dt="2021-07-31T16:57:09.890" v="162" actId="1076"/>
          <ac:picMkLst>
            <pc:docMk/>
            <pc:sldMk cId="1395820671" sldId="299"/>
            <ac:picMk id="6" creationId="{7EA04093-28DD-47FD-A178-AA25BAF21BB6}"/>
          </ac:picMkLst>
        </pc:picChg>
        <pc:picChg chg="add mod">
          <ac:chgData name="Kimberley Constable" userId="1c67c54c78895851" providerId="LiveId" clId="{DDA6DC21-AAA3-462A-916A-1092BE62A31C}" dt="2021-07-31T16:58:43.012" v="167" actId="14100"/>
          <ac:picMkLst>
            <pc:docMk/>
            <pc:sldMk cId="1395820671" sldId="299"/>
            <ac:picMk id="7" creationId="{80204EDF-333D-4C7E-8858-CBAAE826DC5C}"/>
          </ac:picMkLst>
        </pc:picChg>
        <pc:picChg chg="del">
          <ac:chgData name="Kimberley Constable" userId="1c67c54c78895851" providerId="LiveId" clId="{DDA6DC21-AAA3-462A-916A-1092BE62A31C}" dt="2021-07-31T16:55:26.629" v="143" actId="478"/>
          <ac:picMkLst>
            <pc:docMk/>
            <pc:sldMk cId="1395820671" sldId="299"/>
            <ac:picMk id="12" creationId="{D7A278AE-67B7-4002-9332-0FAE40A000DB}"/>
          </ac:picMkLst>
        </pc:picChg>
        <pc:picChg chg="del">
          <ac:chgData name="Kimberley Constable" userId="1c67c54c78895851" providerId="LiveId" clId="{DDA6DC21-AAA3-462A-916A-1092BE62A31C}" dt="2021-07-31T16:55:25.979" v="142" actId="478"/>
          <ac:picMkLst>
            <pc:docMk/>
            <pc:sldMk cId="1395820671" sldId="299"/>
            <ac:picMk id="14" creationId="{921D8D47-E46F-40BA-A90C-054DB5543545}"/>
          </ac:picMkLst>
        </pc:picChg>
        <pc:picChg chg="del">
          <ac:chgData name="Kimberley Constable" userId="1c67c54c78895851" providerId="LiveId" clId="{DDA6DC21-AAA3-462A-916A-1092BE62A31C}" dt="2021-07-31T16:55:28.230" v="144" actId="478"/>
          <ac:picMkLst>
            <pc:docMk/>
            <pc:sldMk cId="1395820671" sldId="299"/>
            <ac:picMk id="15" creationId="{5E918DCF-31AC-4595-B565-FC1CEDA34346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8:17:23.711" v="969"/>
        <pc:sldMkLst>
          <pc:docMk/>
          <pc:sldMk cId="762199702" sldId="300"/>
        </pc:sldMkLst>
        <pc:spChg chg="mod">
          <ac:chgData name="Kimberley Constable" userId="1c67c54c78895851" providerId="LiveId" clId="{DDA6DC21-AAA3-462A-916A-1092BE62A31C}" dt="2021-07-31T16:59:06.225" v="172"/>
          <ac:spMkLst>
            <pc:docMk/>
            <pc:sldMk cId="762199702" sldId="300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7:00:04.236" v="190"/>
          <ac:spMkLst>
            <pc:docMk/>
            <pc:sldMk cId="762199702" sldId="300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7:00:18.155" v="192"/>
          <ac:graphicFrameMkLst>
            <pc:docMk/>
            <pc:sldMk cId="762199702" sldId="300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8:17:19.881" v="968" actId="1076"/>
          <ac:picMkLst>
            <pc:docMk/>
            <pc:sldMk cId="762199702" sldId="300"/>
            <ac:picMk id="4" creationId="{C6D4C144-0936-429E-A1F4-74D0D7959C4C}"/>
          </ac:picMkLst>
        </pc:picChg>
        <pc:picChg chg="add mod">
          <ac:chgData name="Kimberley Constable" userId="1c67c54c78895851" providerId="LiveId" clId="{DDA6DC21-AAA3-462A-916A-1092BE62A31C}" dt="2021-07-31T17:00:53.943" v="198" actId="1076"/>
          <ac:picMkLst>
            <pc:docMk/>
            <pc:sldMk cId="762199702" sldId="300"/>
            <ac:picMk id="6" creationId="{AFC9A139-0BC4-4921-8CFE-C103A28D1928}"/>
          </ac:picMkLst>
        </pc:picChg>
        <pc:picChg chg="add mod">
          <ac:chgData name="Kimberley Constable" userId="1c67c54c78895851" providerId="LiveId" clId="{DDA6DC21-AAA3-462A-916A-1092BE62A31C}" dt="2021-07-31T17:01:53.459" v="208" actId="1037"/>
          <ac:picMkLst>
            <pc:docMk/>
            <pc:sldMk cId="762199702" sldId="300"/>
            <ac:picMk id="7" creationId="{DC2C0D37-3372-4244-9305-7B8788244E5C}"/>
          </ac:picMkLst>
        </pc:picChg>
        <pc:picChg chg="del">
          <ac:chgData name="Kimberley Constable" userId="1c67c54c78895851" providerId="LiveId" clId="{DDA6DC21-AAA3-462A-916A-1092BE62A31C}" dt="2021-07-31T16:58:52.642" v="171" actId="478"/>
          <ac:picMkLst>
            <pc:docMk/>
            <pc:sldMk cId="762199702" sldId="300"/>
            <ac:picMk id="10" creationId="{E8B96A4A-1975-4FF5-BB68-6913404F10A2}"/>
          </ac:picMkLst>
        </pc:picChg>
        <pc:picChg chg="del">
          <ac:chgData name="Kimberley Constable" userId="1c67c54c78895851" providerId="LiveId" clId="{DDA6DC21-AAA3-462A-916A-1092BE62A31C}" dt="2021-07-31T16:58:51.287" v="170" actId="478"/>
          <ac:picMkLst>
            <pc:docMk/>
            <pc:sldMk cId="762199702" sldId="300"/>
            <ac:picMk id="14" creationId="{60F99954-6BB0-47C1-B3B9-5382F904D56B}"/>
          </ac:picMkLst>
        </pc:picChg>
        <pc:picChg chg="del">
          <ac:chgData name="Kimberley Constable" userId="1c67c54c78895851" providerId="LiveId" clId="{DDA6DC21-AAA3-462A-916A-1092BE62A31C}" dt="2021-07-31T16:58:50.603" v="169" actId="478"/>
          <ac:picMkLst>
            <pc:docMk/>
            <pc:sldMk cId="762199702" sldId="300"/>
            <ac:picMk id="15" creationId="{133C136C-5F91-4318-B64F-29AFC50A74CD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7:09:13.238" v="248"/>
        <pc:sldMkLst>
          <pc:docMk/>
          <pc:sldMk cId="4066477315" sldId="301"/>
        </pc:sldMkLst>
        <pc:spChg chg="mod">
          <ac:chgData name="Kimberley Constable" userId="1c67c54c78895851" providerId="LiveId" clId="{DDA6DC21-AAA3-462A-916A-1092BE62A31C}" dt="2021-07-31T17:02:18.568" v="212"/>
          <ac:spMkLst>
            <pc:docMk/>
            <pc:sldMk cId="4066477315" sldId="301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7:03:12.613" v="233"/>
          <ac:spMkLst>
            <pc:docMk/>
            <pc:sldMk cId="4066477315" sldId="301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7:03:28.380" v="235"/>
          <ac:graphicFrameMkLst>
            <pc:docMk/>
            <pc:sldMk cId="4066477315" sldId="301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7:07:11.590" v="239" actId="14100"/>
          <ac:picMkLst>
            <pc:docMk/>
            <pc:sldMk cId="4066477315" sldId="301"/>
            <ac:picMk id="4" creationId="{2E20E0B3-C0AA-42F4-AC96-5A097455E85C}"/>
          </ac:picMkLst>
        </pc:picChg>
        <pc:picChg chg="add mod">
          <ac:chgData name="Kimberley Constable" userId="1c67c54c78895851" providerId="LiveId" clId="{DDA6DC21-AAA3-462A-916A-1092BE62A31C}" dt="2021-07-31T17:08:30.007" v="241" actId="1076"/>
          <ac:picMkLst>
            <pc:docMk/>
            <pc:sldMk cId="4066477315" sldId="301"/>
            <ac:picMk id="6" creationId="{A0735757-AAF2-4684-99EB-9CF421E7B28E}"/>
          </ac:picMkLst>
        </pc:picChg>
        <pc:picChg chg="add mod">
          <ac:chgData name="Kimberley Constable" userId="1c67c54c78895851" providerId="LiveId" clId="{DDA6DC21-AAA3-462A-916A-1092BE62A31C}" dt="2021-07-31T17:09:00.304" v="246" actId="1076"/>
          <ac:picMkLst>
            <pc:docMk/>
            <pc:sldMk cId="4066477315" sldId="301"/>
            <ac:picMk id="7" creationId="{437DCBC2-17F2-4F6B-92B2-FF1E2B63E288}"/>
          </ac:picMkLst>
        </pc:picChg>
        <pc:picChg chg="del">
          <ac:chgData name="Kimberley Constable" userId="1c67c54c78895851" providerId="LiveId" clId="{DDA6DC21-AAA3-462A-916A-1092BE62A31C}" dt="2021-07-31T17:02:03.150" v="211" actId="478"/>
          <ac:picMkLst>
            <pc:docMk/>
            <pc:sldMk cId="4066477315" sldId="301"/>
            <ac:picMk id="12" creationId="{9997A7BD-106E-4E1A-B900-9705679A409F}"/>
          </ac:picMkLst>
        </pc:picChg>
        <pc:picChg chg="del">
          <ac:chgData name="Kimberley Constable" userId="1c67c54c78895851" providerId="LiveId" clId="{DDA6DC21-AAA3-462A-916A-1092BE62A31C}" dt="2021-07-31T17:02:00.945" v="210" actId="478"/>
          <ac:picMkLst>
            <pc:docMk/>
            <pc:sldMk cId="4066477315" sldId="301"/>
            <ac:picMk id="14" creationId="{CF9E6B56-0F1F-45AC-8520-BE00DC707F05}"/>
          </ac:picMkLst>
        </pc:picChg>
        <pc:picChg chg="del">
          <ac:chgData name="Kimberley Constable" userId="1c67c54c78895851" providerId="LiveId" clId="{DDA6DC21-AAA3-462A-916A-1092BE62A31C}" dt="2021-07-31T17:01:59.661" v="209" actId="478"/>
          <ac:picMkLst>
            <pc:docMk/>
            <pc:sldMk cId="4066477315" sldId="301"/>
            <ac:picMk id="15" creationId="{B5704A44-E763-4AA2-A91F-398FBB882649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7:14:36.513" v="335"/>
        <pc:sldMkLst>
          <pc:docMk/>
          <pc:sldMk cId="1259520998" sldId="302"/>
        </pc:sldMkLst>
        <pc:spChg chg="mod">
          <ac:chgData name="Kimberley Constable" userId="1c67c54c78895851" providerId="LiveId" clId="{DDA6DC21-AAA3-462A-916A-1092BE62A31C}" dt="2021-07-31T17:10:20.114" v="252"/>
          <ac:spMkLst>
            <pc:docMk/>
            <pc:sldMk cId="1259520998" sldId="302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7:12:52.459" v="321" actId="403"/>
          <ac:spMkLst>
            <pc:docMk/>
            <pc:sldMk cId="1259520998" sldId="302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7:12:58.706" v="322"/>
          <ac:graphicFrameMkLst>
            <pc:docMk/>
            <pc:sldMk cId="1259520998" sldId="302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7:13:47.428" v="326" actId="14100"/>
          <ac:picMkLst>
            <pc:docMk/>
            <pc:sldMk cId="1259520998" sldId="302"/>
            <ac:picMk id="4" creationId="{B58593E6-1A17-4013-A0D3-6A10E93F0B28}"/>
          </ac:picMkLst>
        </pc:picChg>
        <pc:picChg chg="add mod">
          <ac:chgData name="Kimberley Constable" userId="1c67c54c78895851" providerId="LiveId" clId="{DDA6DC21-AAA3-462A-916A-1092BE62A31C}" dt="2021-07-31T17:14:01.160" v="329" actId="1076"/>
          <ac:picMkLst>
            <pc:docMk/>
            <pc:sldMk cId="1259520998" sldId="302"/>
            <ac:picMk id="6" creationId="{F29F42B8-D23E-4045-8308-C544D3170A8C}"/>
          </ac:picMkLst>
        </pc:picChg>
        <pc:picChg chg="add mod">
          <ac:chgData name="Kimberley Constable" userId="1c67c54c78895851" providerId="LiveId" clId="{DDA6DC21-AAA3-462A-916A-1092BE62A31C}" dt="2021-07-31T17:14:27.910" v="333" actId="1076"/>
          <ac:picMkLst>
            <pc:docMk/>
            <pc:sldMk cId="1259520998" sldId="302"/>
            <ac:picMk id="7" creationId="{D09AF7F0-2FB3-473B-942C-707303E66E53}"/>
          </ac:picMkLst>
        </pc:picChg>
        <pc:picChg chg="del">
          <ac:chgData name="Kimberley Constable" userId="1c67c54c78895851" providerId="LiveId" clId="{DDA6DC21-AAA3-462A-916A-1092BE62A31C}" dt="2021-07-31T17:09:21.600" v="251" actId="478"/>
          <ac:picMkLst>
            <pc:docMk/>
            <pc:sldMk cId="1259520998" sldId="302"/>
            <ac:picMk id="10" creationId="{3905CFB7-A7C5-4EDA-B6C0-396272204AF9}"/>
          </ac:picMkLst>
        </pc:picChg>
        <pc:picChg chg="del">
          <ac:chgData name="Kimberley Constable" userId="1c67c54c78895851" providerId="LiveId" clId="{DDA6DC21-AAA3-462A-916A-1092BE62A31C}" dt="2021-07-31T17:09:20.759" v="250" actId="478"/>
          <ac:picMkLst>
            <pc:docMk/>
            <pc:sldMk cId="1259520998" sldId="302"/>
            <ac:picMk id="14" creationId="{95D1B18B-28E7-4BF0-80D6-5473ABF3EE0C}"/>
          </ac:picMkLst>
        </pc:picChg>
        <pc:picChg chg="del">
          <ac:chgData name="Kimberley Constable" userId="1c67c54c78895851" providerId="LiveId" clId="{DDA6DC21-AAA3-462A-916A-1092BE62A31C}" dt="2021-07-31T17:09:20.102" v="249" actId="478"/>
          <ac:picMkLst>
            <pc:docMk/>
            <pc:sldMk cId="1259520998" sldId="302"/>
            <ac:picMk id="15" creationId="{F4DF5FA0-5C1E-4CB3-A5A0-2D37B0BA2571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7:19:39.888" v="382"/>
        <pc:sldMkLst>
          <pc:docMk/>
          <pc:sldMk cId="1036504455" sldId="303"/>
        </pc:sldMkLst>
        <pc:spChg chg="mod">
          <ac:chgData name="Kimberley Constable" userId="1c67c54c78895851" providerId="LiveId" clId="{DDA6DC21-AAA3-462A-916A-1092BE62A31C}" dt="2021-07-31T17:15:52.640" v="339"/>
          <ac:spMkLst>
            <pc:docMk/>
            <pc:sldMk cId="1036504455" sldId="303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7:16:57.872" v="367"/>
          <ac:spMkLst>
            <pc:docMk/>
            <pc:sldMk cId="1036504455" sldId="303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7:17:09.857" v="369"/>
          <ac:graphicFrameMkLst>
            <pc:docMk/>
            <pc:sldMk cId="1036504455" sldId="303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7:18:50.921" v="373" actId="14100"/>
          <ac:picMkLst>
            <pc:docMk/>
            <pc:sldMk cId="1036504455" sldId="303"/>
            <ac:picMk id="4" creationId="{71F796C4-5712-4000-95A2-9DBC0129E98F}"/>
          </ac:picMkLst>
        </pc:picChg>
        <pc:picChg chg="add mod">
          <ac:chgData name="Kimberley Constable" userId="1c67c54c78895851" providerId="LiveId" clId="{DDA6DC21-AAA3-462A-916A-1092BE62A31C}" dt="2021-07-31T17:19:03.034" v="376" actId="1076"/>
          <ac:picMkLst>
            <pc:docMk/>
            <pc:sldMk cId="1036504455" sldId="303"/>
            <ac:picMk id="6" creationId="{D3F50481-13D4-46FC-81F9-063ADA7560E8}"/>
          </ac:picMkLst>
        </pc:picChg>
        <pc:picChg chg="add mod">
          <ac:chgData name="Kimberley Constable" userId="1c67c54c78895851" providerId="LiveId" clId="{DDA6DC21-AAA3-462A-916A-1092BE62A31C}" dt="2021-07-31T17:19:25.143" v="380" actId="1076"/>
          <ac:picMkLst>
            <pc:docMk/>
            <pc:sldMk cId="1036504455" sldId="303"/>
            <ac:picMk id="7" creationId="{047442BC-699E-4969-9B9E-1822EBFCCE71}"/>
          </ac:picMkLst>
        </pc:picChg>
        <pc:picChg chg="del">
          <ac:chgData name="Kimberley Constable" userId="1c67c54c78895851" providerId="LiveId" clId="{DDA6DC21-AAA3-462A-916A-1092BE62A31C}" dt="2021-07-31T17:15:39.685" v="338" actId="478"/>
          <ac:picMkLst>
            <pc:docMk/>
            <pc:sldMk cId="1036504455" sldId="303"/>
            <ac:picMk id="12" creationId="{93FB21E1-DABF-4128-8F07-7DAAD22E2A7A}"/>
          </ac:picMkLst>
        </pc:picChg>
        <pc:picChg chg="del">
          <ac:chgData name="Kimberley Constable" userId="1c67c54c78895851" providerId="LiveId" clId="{DDA6DC21-AAA3-462A-916A-1092BE62A31C}" dt="2021-07-31T17:15:37.808" v="337" actId="478"/>
          <ac:picMkLst>
            <pc:docMk/>
            <pc:sldMk cId="1036504455" sldId="303"/>
            <ac:picMk id="14" creationId="{98283814-3303-4E7A-8C5B-F388FBF51CAF}"/>
          </ac:picMkLst>
        </pc:picChg>
        <pc:picChg chg="del">
          <ac:chgData name="Kimberley Constable" userId="1c67c54c78895851" providerId="LiveId" clId="{DDA6DC21-AAA3-462A-916A-1092BE62A31C}" dt="2021-07-31T17:15:37.296" v="336" actId="478"/>
          <ac:picMkLst>
            <pc:docMk/>
            <pc:sldMk cId="1036504455" sldId="303"/>
            <ac:picMk id="15" creationId="{2D252011-F24F-4ED5-A263-7EA902FF9D99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7:23:43.272" v="426"/>
        <pc:sldMkLst>
          <pc:docMk/>
          <pc:sldMk cId="1273452181" sldId="304"/>
        </pc:sldMkLst>
        <pc:spChg chg="mod">
          <ac:chgData name="Kimberley Constable" userId="1c67c54c78895851" providerId="LiveId" clId="{DDA6DC21-AAA3-462A-916A-1092BE62A31C}" dt="2021-07-31T17:20:10.113" v="386"/>
          <ac:spMkLst>
            <pc:docMk/>
            <pc:sldMk cId="1273452181" sldId="304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7:20:49.349" v="397"/>
          <ac:spMkLst>
            <pc:docMk/>
            <pc:sldMk cId="1273452181" sldId="304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7:21:38.083" v="413" actId="20577"/>
          <ac:graphicFrameMkLst>
            <pc:docMk/>
            <pc:sldMk cId="1273452181" sldId="304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7:22:54.800" v="417" actId="14100"/>
          <ac:picMkLst>
            <pc:docMk/>
            <pc:sldMk cId="1273452181" sldId="304"/>
            <ac:picMk id="4" creationId="{8B0D4037-7DEC-4BCF-A9C4-62B0E5270AAA}"/>
          </ac:picMkLst>
        </pc:picChg>
        <pc:picChg chg="add mod">
          <ac:chgData name="Kimberley Constable" userId="1c67c54c78895851" providerId="LiveId" clId="{DDA6DC21-AAA3-462A-916A-1092BE62A31C}" dt="2021-07-31T17:23:02.346" v="419" actId="1076"/>
          <ac:picMkLst>
            <pc:docMk/>
            <pc:sldMk cId="1273452181" sldId="304"/>
            <ac:picMk id="6" creationId="{6AB0D499-6CE8-4234-9213-243F2ACF3878}"/>
          </ac:picMkLst>
        </pc:picChg>
        <pc:picChg chg="add mod">
          <ac:chgData name="Kimberley Constable" userId="1c67c54c78895851" providerId="LiveId" clId="{DDA6DC21-AAA3-462A-916A-1092BE62A31C}" dt="2021-07-31T17:23:30.631" v="424" actId="1076"/>
          <ac:picMkLst>
            <pc:docMk/>
            <pc:sldMk cId="1273452181" sldId="304"/>
            <ac:picMk id="7" creationId="{18E3A962-72AF-4764-9EE3-FEC47960C198}"/>
          </ac:picMkLst>
        </pc:picChg>
        <pc:picChg chg="del">
          <ac:chgData name="Kimberley Constable" userId="1c67c54c78895851" providerId="LiveId" clId="{DDA6DC21-AAA3-462A-916A-1092BE62A31C}" dt="2021-07-31T17:19:53.140" v="384" actId="478"/>
          <ac:picMkLst>
            <pc:docMk/>
            <pc:sldMk cId="1273452181" sldId="304"/>
            <ac:picMk id="12" creationId="{4A7FC418-ABFA-4C93-AA73-EF15F23BD83C}"/>
          </ac:picMkLst>
        </pc:picChg>
        <pc:picChg chg="del">
          <ac:chgData name="Kimberley Constable" userId="1c67c54c78895851" providerId="LiveId" clId="{DDA6DC21-AAA3-462A-916A-1092BE62A31C}" dt="2021-07-31T17:19:52.574" v="383" actId="478"/>
          <ac:picMkLst>
            <pc:docMk/>
            <pc:sldMk cId="1273452181" sldId="304"/>
            <ac:picMk id="14" creationId="{D218DB6A-2BF5-499E-954C-23A5BAC133D1}"/>
          </ac:picMkLst>
        </pc:picChg>
        <pc:picChg chg="del">
          <ac:chgData name="Kimberley Constable" userId="1c67c54c78895851" providerId="LiveId" clId="{DDA6DC21-AAA3-462A-916A-1092BE62A31C}" dt="2021-07-31T17:19:55.112" v="385" actId="478"/>
          <ac:picMkLst>
            <pc:docMk/>
            <pc:sldMk cId="1273452181" sldId="304"/>
            <ac:picMk id="15" creationId="{1A1E74DC-C1C7-4E74-8A1B-8977DB2DE37B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7:27:05.103" v="473"/>
        <pc:sldMkLst>
          <pc:docMk/>
          <pc:sldMk cId="3238913694" sldId="305"/>
        </pc:sldMkLst>
        <pc:spChg chg="mod">
          <ac:chgData name="Kimberley Constable" userId="1c67c54c78895851" providerId="LiveId" clId="{DDA6DC21-AAA3-462A-916A-1092BE62A31C}" dt="2021-07-31T17:24:06.254" v="432" actId="404"/>
          <ac:spMkLst>
            <pc:docMk/>
            <pc:sldMk cId="3238913694" sldId="305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7:25:08.584" v="455"/>
          <ac:spMkLst>
            <pc:docMk/>
            <pc:sldMk cId="3238913694" sldId="305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7:25:32.178" v="460"/>
          <ac:graphicFrameMkLst>
            <pc:docMk/>
            <pc:sldMk cId="3238913694" sldId="305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7:26:17.261" v="464" actId="14100"/>
          <ac:picMkLst>
            <pc:docMk/>
            <pc:sldMk cId="3238913694" sldId="305"/>
            <ac:picMk id="4" creationId="{9FD73E48-424B-4FE9-9002-2DB2930FD3D3}"/>
          </ac:picMkLst>
        </pc:picChg>
        <pc:picChg chg="add mod">
          <ac:chgData name="Kimberley Constable" userId="1c67c54c78895851" providerId="LiveId" clId="{DDA6DC21-AAA3-462A-916A-1092BE62A31C}" dt="2021-07-31T17:26:28.741" v="466" actId="1076"/>
          <ac:picMkLst>
            <pc:docMk/>
            <pc:sldMk cId="3238913694" sldId="305"/>
            <ac:picMk id="6" creationId="{C0803EFA-5CF7-4DD4-89B3-0908DCFDD3D7}"/>
          </ac:picMkLst>
        </pc:picChg>
        <pc:picChg chg="add mod">
          <ac:chgData name="Kimberley Constable" userId="1c67c54c78895851" providerId="LiveId" clId="{DDA6DC21-AAA3-462A-916A-1092BE62A31C}" dt="2021-07-31T17:26:57.185" v="471" actId="1076"/>
          <ac:picMkLst>
            <pc:docMk/>
            <pc:sldMk cId="3238913694" sldId="305"/>
            <ac:picMk id="7" creationId="{791A337A-0EF3-4425-AC49-5506A4E613E1}"/>
          </ac:picMkLst>
        </pc:picChg>
        <pc:picChg chg="del">
          <ac:chgData name="Kimberley Constable" userId="1c67c54c78895851" providerId="LiveId" clId="{DDA6DC21-AAA3-462A-916A-1092BE62A31C}" dt="2021-07-31T17:23:51.510" v="429" actId="478"/>
          <ac:picMkLst>
            <pc:docMk/>
            <pc:sldMk cId="3238913694" sldId="305"/>
            <ac:picMk id="12" creationId="{8730B600-B39C-4FEB-9C2E-3FF125B0DC6A}"/>
          </ac:picMkLst>
        </pc:picChg>
        <pc:picChg chg="del">
          <ac:chgData name="Kimberley Constable" userId="1c67c54c78895851" providerId="LiveId" clId="{DDA6DC21-AAA3-462A-916A-1092BE62A31C}" dt="2021-07-31T17:23:50.011" v="428" actId="478"/>
          <ac:picMkLst>
            <pc:docMk/>
            <pc:sldMk cId="3238913694" sldId="305"/>
            <ac:picMk id="14" creationId="{3B1C9397-569C-4A7F-B2B6-D6115C231457}"/>
          </ac:picMkLst>
        </pc:picChg>
        <pc:picChg chg="del">
          <ac:chgData name="Kimberley Constable" userId="1c67c54c78895851" providerId="LiveId" clId="{DDA6DC21-AAA3-462A-916A-1092BE62A31C}" dt="2021-07-31T17:23:49.415" v="427" actId="478"/>
          <ac:picMkLst>
            <pc:docMk/>
            <pc:sldMk cId="3238913694" sldId="305"/>
            <ac:picMk id="15" creationId="{A295ED61-5004-4F23-A7E1-47A5502CD868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8:16:12.363" v="967"/>
        <pc:sldMkLst>
          <pc:docMk/>
          <pc:sldMk cId="939610717" sldId="306"/>
        </pc:sldMkLst>
        <pc:spChg chg="mod">
          <ac:chgData name="Kimberley Constable" userId="1c67c54c78895851" providerId="LiveId" clId="{DDA6DC21-AAA3-462A-916A-1092BE62A31C}" dt="2021-07-31T17:28:40.651" v="479" actId="1076"/>
          <ac:spMkLst>
            <pc:docMk/>
            <pc:sldMk cId="939610717" sldId="306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7:30:00.282" v="505"/>
          <ac:spMkLst>
            <pc:docMk/>
            <pc:sldMk cId="939610717" sldId="306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7:30:20.204" v="507"/>
          <ac:graphicFrameMkLst>
            <pc:docMk/>
            <pc:sldMk cId="939610717" sldId="306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7:31:04.900" v="511" actId="14100"/>
          <ac:picMkLst>
            <pc:docMk/>
            <pc:sldMk cId="939610717" sldId="306"/>
            <ac:picMk id="4" creationId="{D5922FD7-D72A-467F-A2D8-D92A2774D66B}"/>
          </ac:picMkLst>
        </pc:picChg>
        <pc:picChg chg="add mod">
          <ac:chgData name="Kimberley Constable" userId="1c67c54c78895851" providerId="LiveId" clId="{DDA6DC21-AAA3-462A-916A-1092BE62A31C}" dt="2021-07-31T17:31:19.761" v="514" actId="1076"/>
          <ac:picMkLst>
            <pc:docMk/>
            <pc:sldMk cId="939610717" sldId="306"/>
            <ac:picMk id="6" creationId="{A8789F10-8388-4EB4-AC99-50DD29206109}"/>
          </ac:picMkLst>
        </pc:picChg>
        <pc:picChg chg="add mod">
          <ac:chgData name="Kimberley Constable" userId="1c67c54c78895851" providerId="LiveId" clId="{DDA6DC21-AAA3-462A-916A-1092BE62A31C}" dt="2021-07-31T17:31:42.614" v="518" actId="1076"/>
          <ac:picMkLst>
            <pc:docMk/>
            <pc:sldMk cId="939610717" sldId="306"/>
            <ac:picMk id="7" creationId="{9E7B4E9F-440A-4C81-806A-31AF28FE2E3F}"/>
          </ac:picMkLst>
        </pc:picChg>
        <pc:picChg chg="del">
          <ac:chgData name="Kimberley Constable" userId="1c67c54c78895851" providerId="LiveId" clId="{DDA6DC21-AAA3-462A-916A-1092BE62A31C}" dt="2021-07-31T17:27:16.128" v="476" actId="478"/>
          <ac:picMkLst>
            <pc:docMk/>
            <pc:sldMk cId="939610717" sldId="306"/>
            <ac:picMk id="12" creationId="{9E7C1047-4BE7-438E-83D8-650C1C9FDBFE}"/>
          </ac:picMkLst>
        </pc:picChg>
        <pc:picChg chg="del">
          <ac:chgData name="Kimberley Constable" userId="1c67c54c78895851" providerId="LiveId" clId="{DDA6DC21-AAA3-462A-916A-1092BE62A31C}" dt="2021-07-31T17:27:14.379" v="475" actId="478"/>
          <ac:picMkLst>
            <pc:docMk/>
            <pc:sldMk cId="939610717" sldId="306"/>
            <ac:picMk id="14" creationId="{C96AF6A3-DE16-4613-8A28-9A67AF1C47A7}"/>
          </ac:picMkLst>
        </pc:picChg>
        <pc:picChg chg="del">
          <ac:chgData name="Kimberley Constable" userId="1c67c54c78895851" providerId="LiveId" clId="{DDA6DC21-AAA3-462A-916A-1092BE62A31C}" dt="2021-07-31T17:27:13.314" v="474" actId="478"/>
          <ac:picMkLst>
            <pc:docMk/>
            <pc:sldMk cId="939610717" sldId="306"/>
            <ac:picMk id="15" creationId="{DC89E520-161A-4AB3-BC9A-59CFE775DDB4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8:16:05.425" v="966"/>
        <pc:sldMkLst>
          <pc:docMk/>
          <pc:sldMk cId="3041304406" sldId="307"/>
        </pc:sldMkLst>
        <pc:spChg chg="mod">
          <ac:chgData name="Kimberley Constable" userId="1c67c54c78895851" providerId="LiveId" clId="{DDA6DC21-AAA3-462A-916A-1092BE62A31C}" dt="2021-07-31T17:32:43.527" v="523"/>
          <ac:spMkLst>
            <pc:docMk/>
            <pc:sldMk cId="3041304406" sldId="307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7:33:25.291" v="540" actId="403"/>
          <ac:spMkLst>
            <pc:docMk/>
            <pc:sldMk cId="3041304406" sldId="307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7:34:08.515" v="551" actId="20577"/>
          <ac:graphicFrameMkLst>
            <pc:docMk/>
            <pc:sldMk cId="3041304406" sldId="307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7:35:18.757" v="566" actId="1076"/>
          <ac:picMkLst>
            <pc:docMk/>
            <pc:sldMk cId="3041304406" sldId="307"/>
            <ac:picMk id="4" creationId="{176467F2-E3B9-4E8E-8391-3BD08F29E390}"/>
          </ac:picMkLst>
        </pc:picChg>
        <pc:picChg chg="add mod">
          <ac:chgData name="Kimberley Constable" userId="1c67c54c78895851" providerId="LiveId" clId="{DDA6DC21-AAA3-462A-916A-1092BE62A31C}" dt="2021-07-31T17:35:12.298" v="563" actId="1076"/>
          <ac:picMkLst>
            <pc:docMk/>
            <pc:sldMk cId="3041304406" sldId="307"/>
            <ac:picMk id="6" creationId="{F27E5202-38FD-4D95-BDC6-551ED32B2522}"/>
          </ac:picMkLst>
        </pc:picChg>
        <pc:picChg chg="add mod">
          <ac:chgData name="Kimberley Constable" userId="1c67c54c78895851" providerId="LiveId" clId="{DDA6DC21-AAA3-462A-916A-1092BE62A31C}" dt="2021-07-31T17:35:49.544" v="570" actId="1076"/>
          <ac:picMkLst>
            <pc:docMk/>
            <pc:sldMk cId="3041304406" sldId="307"/>
            <ac:picMk id="7" creationId="{E92AEC5C-E0D5-4F44-969E-AE16BE1BFCE2}"/>
          </ac:picMkLst>
        </pc:picChg>
        <pc:picChg chg="del">
          <ac:chgData name="Kimberley Constable" userId="1c67c54c78895851" providerId="LiveId" clId="{DDA6DC21-AAA3-462A-916A-1092BE62A31C}" dt="2021-07-31T17:32:33.379" v="522" actId="478"/>
          <ac:picMkLst>
            <pc:docMk/>
            <pc:sldMk cId="3041304406" sldId="307"/>
            <ac:picMk id="12" creationId="{51796E9C-8EEE-4FB1-8369-A40CCB5331E0}"/>
          </ac:picMkLst>
        </pc:picChg>
        <pc:picChg chg="del">
          <ac:chgData name="Kimberley Constable" userId="1c67c54c78895851" providerId="LiveId" clId="{DDA6DC21-AAA3-462A-916A-1092BE62A31C}" dt="2021-07-31T17:32:00.049" v="521" actId="478"/>
          <ac:picMkLst>
            <pc:docMk/>
            <pc:sldMk cId="3041304406" sldId="307"/>
            <ac:picMk id="14" creationId="{F3DBA90C-D703-4F8D-BFCF-A01BC54564F9}"/>
          </ac:picMkLst>
        </pc:picChg>
        <pc:picChg chg="del">
          <ac:chgData name="Kimberley Constable" userId="1c67c54c78895851" providerId="LiveId" clId="{DDA6DC21-AAA3-462A-916A-1092BE62A31C}" dt="2021-07-31T17:31:59.448" v="520" actId="478"/>
          <ac:picMkLst>
            <pc:docMk/>
            <pc:sldMk cId="3041304406" sldId="307"/>
            <ac:picMk id="15" creationId="{7BD01808-D0D9-4E88-B5AA-6032150B637C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7:41:22.830" v="632"/>
        <pc:sldMkLst>
          <pc:docMk/>
          <pc:sldMk cId="2849967985" sldId="308"/>
        </pc:sldMkLst>
        <pc:spChg chg="mod">
          <ac:chgData name="Kimberley Constable" userId="1c67c54c78895851" providerId="LiveId" clId="{DDA6DC21-AAA3-462A-916A-1092BE62A31C}" dt="2021-07-31T17:38:18.355" v="581" actId="20577"/>
          <ac:spMkLst>
            <pc:docMk/>
            <pc:sldMk cId="2849967985" sldId="308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7:39:19.962" v="604" actId="1035"/>
          <ac:spMkLst>
            <pc:docMk/>
            <pc:sldMk cId="2849967985" sldId="308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7:39:43.984" v="615" actId="403"/>
          <ac:graphicFrameMkLst>
            <pc:docMk/>
            <pc:sldMk cId="2849967985" sldId="308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7:40:33.617" v="623" actId="14100"/>
          <ac:picMkLst>
            <pc:docMk/>
            <pc:sldMk cId="2849967985" sldId="308"/>
            <ac:picMk id="4" creationId="{C742692B-C479-4566-B5B7-AC8EEBEB6D12}"/>
          </ac:picMkLst>
        </pc:picChg>
        <pc:picChg chg="add mod">
          <ac:chgData name="Kimberley Constable" userId="1c67c54c78895851" providerId="LiveId" clId="{DDA6DC21-AAA3-462A-916A-1092BE62A31C}" dt="2021-07-31T17:40:42.598" v="625" actId="1076"/>
          <ac:picMkLst>
            <pc:docMk/>
            <pc:sldMk cId="2849967985" sldId="308"/>
            <ac:picMk id="6" creationId="{A971A877-921C-4D61-BF3D-99F0C4AE16B2}"/>
          </ac:picMkLst>
        </pc:picChg>
        <pc:picChg chg="add mod">
          <ac:chgData name="Kimberley Constable" userId="1c67c54c78895851" providerId="LiveId" clId="{DDA6DC21-AAA3-462A-916A-1092BE62A31C}" dt="2021-07-31T17:41:14.393" v="630" actId="1076"/>
          <ac:picMkLst>
            <pc:docMk/>
            <pc:sldMk cId="2849967985" sldId="308"/>
            <ac:picMk id="7" creationId="{DA868FC5-B1B6-464B-81A8-0989062F6C59}"/>
          </ac:picMkLst>
        </pc:picChg>
        <pc:picChg chg="del">
          <ac:chgData name="Kimberley Constable" userId="1c67c54c78895851" providerId="LiveId" clId="{DDA6DC21-AAA3-462A-916A-1092BE62A31C}" dt="2021-07-31T17:36:06.649" v="574" actId="478"/>
          <ac:picMkLst>
            <pc:docMk/>
            <pc:sldMk cId="2849967985" sldId="308"/>
            <ac:picMk id="12" creationId="{97697CEC-7F2D-412B-A66E-2F77B88534DF}"/>
          </ac:picMkLst>
        </pc:picChg>
        <pc:picChg chg="del">
          <ac:chgData name="Kimberley Constable" userId="1c67c54c78895851" providerId="LiveId" clId="{DDA6DC21-AAA3-462A-916A-1092BE62A31C}" dt="2021-07-31T17:36:03.462" v="573" actId="478"/>
          <ac:picMkLst>
            <pc:docMk/>
            <pc:sldMk cId="2849967985" sldId="308"/>
            <ac:picMk id="14" creationId="{765655D6-0AC7-411B-A6AE-DEC527300E9D}"/>
          </ac:picMkLst>
        </pc:picChg>
        <pc:picChg chg="del">
          <ac:chgData name="Kimberley Constable" userId="1c67c54c78895851" providerId="LiveId" clId="{DDA6DC21-AAA3-462A-916A-1092BE62A31C}" dt="2021-07-31T17:36:02.857" v="572" actId="478"/>
          <ac:picMkLst>
            <pc:docMk/>
            <pc:sldMk cId="2849967985" sldId="308"/>
            <ac:picMk id="15" creationId="{1C8580FE-7F53-4F6A-904C-3A934E3E1298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7:45:13.025" v="674"/>
        <pc:sldMkLst>
          <pc:docMk/>
          <pc:sldMk cId="1112986611" sldId="309"/>
        </pc:sldMkLst>
        <pc:spChg chg="mod">
          <ac:chgData name="Kimberley Constable" userId="1c67c54c78895851" providerId="LiveId" clId="{DDA6DC21-AAA3-462A-916A-1092BE62A31C}" dt="2021-07-31T17:42:04.890" v="636"/>
          <ac:spMkLst>
            <pc:docMk/>
            <pc:sldMk cId="1112986611" sldId="309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7:42:26.665" v="646"/>
          <ac:spMkLst>
            <pc:docMk/>
            <pc:sldMk cId="1112986611" sldId="309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7:43:30.456" v="661"/>
          <ac:graphicFrameMkLst>
            <pc:docMk/>
            <pc:sldMk cId="1112986611" sldId="309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7:44:16.632" v="665" actId="14100"/>
          <ac:picMkLst>
            <pc:docMk/>
            <pc:sldMk cId="1112986611" sldId="309"/>
            <ac:picMk id="4" creationId="{554F2B6E-E25F-4D35-B803-F3311168F6BF}"/>
          </ac:picMkLst>
        </pc:picChg>
        <pc:picChg chg="add mod">
          <ac:chgData name="Kimberley Constable" userId="1c67c54c78895851" providerId="LiveId" clId="{DDA6DC21-AAA3-462A-916A-1092BE62A31C}" dt="2021-07-31T17:44:27.543" v="668" actId="1076"/>
          <ac:picMkLst>
            <pc:docMk/>
            <pc:sldMk cId="1112986611" sldId="309"/>
            <ac:picMk id="6" creationId="{C207DBC1-A3B9-468D-881D-65B61D3AAB55}"/>
          </ac:picMkLst>
        </pc:picChg>
        <pc:picChg chg="add mod">
          <ac:chgData name="Kimberley Constable" userId="1c67c54c78895851" providerId="LiveId" clId="{DDA6DC21-AAA3-462A-916A-1092BE62A31C}" dt="2021-07-31T17:45:01.719" v="672" actId="1076"/>
          <ac:picMkLst>
            <pc:docMk/>
            <pc:sldMk cId="1112986611" sldId="309"/>
            <ac:picMk id="7" creationId="{EDCD8E5A-C9CE-4623-A664-0C4412BC7D72}"/>
          </ac:picMkLst>
        </pc:picChg>
        <pc:picChg chg="del">
          <ac:chgData name="Kimberley Constable" userId="1c67c54c78895851" providerId="LiveId" clId="{DDA6DC21-AAA3-462A-916A-1092BE62A31C}" dt="2021-07-31T17:41:50.239" v="635" actId="478"/>
          <ac:picMkLst>
            <pc:docMk/>
            <pc:sldMk cId="1112986611" sldId="309"/>
            <ac:picMk id="12" creationId="{801AC86C-3F61-4D16-809C-1C03BFE709B7}"/>
          </ac:picMkLst>
        </pc:picChg>
        <pc:picChg chg="del">
          <ac:chgData name="Kimberley Constable" userId="1c67c54c78895851" providerId="LiveId" clId="{DDA6DC21-AAA3-462A-916A-1092BE62A31C}" dt="2021-07-31T17:41:49.214" v="634" actId="478"/>
          <ac:picMkLst>
            <pc:docMk/>
            <pc:sldMk cId="1112986611" sldId="309"/>
            <ac:picMk id="14" creationId="{84167544-8E22-4139-8107-5FFE5813B520}"/>
          </ac:picMkLst>
        </pc:picChg>
        <pc:picChg chg="del">
          <ac:chgData name="Kimberley Constable" userId="1c67c54c78895851" providerId="LiveId" clId="{DDA6DC21-AAA3-462A-916A-1092BE62A31C}" dt="2021-07-31T17:41:48.578" v="633" actId="478"/>
          <ac:picMkLst>
            <pc:docMk/>
            <pc:sldMk cId="1112986611" sldId="309"/>
            <ac:picMk id="15" creationId="{342971FE-4A2F-4B22-A6BB-A1D8E8CB5AA6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7:52:13.357" v="719"/>
        <pc:sldMkLst>
          <pc:docMk/>
          <pc:sldMk cId="3595439809" sldId="310"/>
        </pc:sldMkLst>
        <pc:spChg chg="mod">
          <ac:chgData name="Kimberley Constable" userId="1c67c54c78895851" providerId="LiveId" clId="{DDA6DC21-AAA3-462A-916A-1092BE62A31C}" dt="2021-07-31T17:47:28.726" v="678"/>
          <ac:spMkLst>
            <pc:docMk/>
            <pc:sldMk cId="3595439809" sldId="310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7:48:19.088" v="688"/>
          <ac:spMkLst>
            <pc:docMk/>
            <pc:sldMk cId="3595439809" sldId="310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7:49:57.916" v="704" actId="14734"/>
          <ac:graphicFrameMkLst>
            <pc:docMk/>
            <pc:sldMk cId="3595439809" sldId="310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7:50:47.993" v="710" actId="14100"/>
          <ac:picMkLst>
            <pc:docMk/>
            <pc:sldMk cId="3595439809" sldId="310"/>
            <ac:picMk id="4" creationId="{723BD20B-859F-41A0-B12F-735D6F511D8C}"/>
          </ac:picMkLst>
        </pc:picChg>
        <pc:picChg chg="add mod">
          <ac:chgData name="Kimberley Constable" userId="1c67c54c78895851" providerId="LiveId" clId="{DDA6DC21-AAA3-462A-916A-1092BE62A31C}" dt="2021-07-31T17:51:35.954" v="713" actId="1076"/>
          <ac:picMkLst>
            <pc:docMk/>
            <pc:sldMk cId="3595439809" sldId="310"/>
            <ac:picMk id="6" creationId="{92A71D0F-B107-4C76-AC68-AF3F2880B786}"/>
          </ac:picMkLst>
        </pc:picChg>
        <pc:picChg chg="add mod">
          <ac:chgData name="Kimberley Constable" userId="1c67c54c78895851" providerId="LiveId" clId="{DDA6DC21-AAA3-462A-916A-1092BE62A31C}" dt="2021-07-31T17:52:01.380" v="717" actId="1076"/>
          <ac:picMkLst>
            <pc:docMk/>
            <pc:sldMk cId="3595439809" sldId="310"/>
            <ac:picMk id="7" creationId="{5F83D5A8-392A-4BBF-876B-5E5EA681B7ED}"/>
          </ac:picMkLst>
        </pc:picChg>
        <pc:picChg chg="del">
          <ac:chgData name="Kimberley Constable" userId="1c67c54c78895851" providerId="LiveId" clId="{DDA6DC21-AAA3-462A-916A-1092BE62A31C}" dt="2021-07-31T17:45:18.747" v="677" actId="478"/>
          <ac:picMkLst>
            <pc:docMk/>
            <pc:sldMk cId="3595439809" sldId="310"/>
            <ac:picMk id="12" creationId="{056622EB-4F8E-4581-A3CA-CB96E67E5E3B}"/>
          </ac:picMkLst>
        </pc:picChg>
        <pc:picChg chg="del">
          <ac:chgData name="Kimberley Constable" userId="1c67c54c78895851" providerId="LiveId" clId="{DDA6DC21-AAA3-462A-916A-1092BE62A31C}" dt="2021-07-31T17:45:17.434" v="676" actId="478"/>
          <ac:picMkLst>
            <pc:docMk/>
            <pc:sldMk cId="3595439809" sldId="310"/>
            <ac:picMk id="14" creationId="{B0062D14-0FF5-475F-9F7D-9F7F959C6857}"/>
          </ac:picMkLst>
        </pc:picChg>
        <pc:picChg chg="del">
          <ac:chgData name="Kimberley Constable" userId="1c67c54c78895851" providerId="LiveId" clId="{DDA6DC21-AAA3-462A-916A-1092BE62A31C}" dt="2021-07-31T17:45:16.592" v="675" actId="478"/>
          <ac:picMkLst>
            <pc:docMk/>
            <pc:sldMk cId="3595439809" sldId="310"/>
            <ac:picMk id="15" creationId="{5B77BDDF-AD8E-4076-B00E-3EA4D8B2CA3B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7:57:33.565" v="768"/>
        <pc:sldMkLst>
          <pc:docMk/>
          <pc:sldMk cId="382819221" sldId="311"/>
        </pc:sldMkLst>
        <pc:spChg chg="mod">
          <ac:chgData name="Kimberley Constable" userId="1c67c54c78895851" providerId="LiveId" clId="{DDA6DC21-AAA3-462A-916A-1092BE62A31C}" dt="2021-07-31T17:52:35.785" v="723"/>
          <ac:spMkLst>
            <pc:docMk/>
            <pc:sldMk cId="382819221" sldId="311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7:53:53.794" v="745"/>
          <ac:spMkLst>
            <pc:docMk/>
            <pc:sldMk cId="382819221" sldId="311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7:55:09.283" v="757" actId="6549"/>
          <ac:graphicFrameMkLst>
            <pc:docMk/>
            <pc:sldMk cId="382819221" sldId="311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7:55:00.127" v="755" actId="14100"/>
          <ac:picMkLst>
            <pc:docMk/>
            <pc:sldMk cId="382819221" sldId="311"/>
            <ac:picMk id="4" creationId="{09A19F76-588A-43FB-970C-89432BECE853}"/>
          </ac:picMkLst>
        </pc:picChg>
        <pc:picChg chg="add mod">
          <ac:chgData name="Kimberley Constable" userId="1c67c54c78895851" providerId="LiveId" clId="{DDA6DC21-AAA3-462A-916A-1092BE62A31C}" dt="2021-07-31T17:56:40.522" v="759" actId="1076"/>
          <ac:picMkLst>
            <pc:docMk/>
            <pc:sldMk cId="382819221" sldId="311"/>
            <ac:picMk id="6" creationId="{CCC53AB3-C16F-4A14-97CE-326B904362F9}"/>
          </ac:picMkLst>
        </pc:picChg>
        <pc:picChg chg="add mod">
          <ac:chgData name="Kimberley Constable" userId="1c67c54c78895851" providerId="LiveId" clId="{DDA6DC21-AAA3-462A-916A-1092BE62A31C}" dt="2021-07-31T17:57:06.531" v="763" actId="1076"/>
          <ac:picMkLst>
            <pc:docMk/>
            <pc:sldMk cId="382819221" sldId="311"/>
            <ac:picMk id="7" creationId="{B7D9FB8E-0F47-4D1F-92BB-0D87CBBC88CB}"/>
          </ac:picMkLst>
        </pc:picChg>
        <pc:picChg chg="del">
          <ac:chgData name="Kimberley Constable" userId="1c67c54c78895851" providerId="LiveId" clId="{DDA6DC21-AAA3-462A-916A-1092BE62A31C}" dt="2021-07-31T17:52:24.350" v="722" actId="478"/>
          <ac:picMkLst>
            <pc:docMk/>
            <pc:sldMk cId="382819221" sldId="311"/>
            <ac:picMk id="12" creationId="{8DA4069B-E717-4DBD-9C96-0A3E7FE41BF6}"/>
          </ac:picMkLst>
        </pc:picChg>
        <pc:picChg chg="del">
          <ac:chgData name="Kimberley Constable" userId="1c67c54c78895851" providerId="LiveId" clId="{DDA6DC21-AAA3-462A-916A-1092BE62A31C}" dt="2021-07-31T17:52:20.698" v="721" actId="478"/>
          <ac:picMkLst>
            <pc:docMk/>
            <pc:sldMk cId="382819221" sldId="311"/>
            <ac:picMk id="14" creationId="{E90FE472-F37F-44BC-BF17-D8027F6921B1}"/>
          </ac:picMkLst>
        </pc:picChg>
        <pc:picChg chg="del">
          <ac:chgData name="Kimberley Constable" userId="1c67c54c78895851" providerId="LiveId" clId="{DDA6DC21-AAA3-462A-916A-1092BE62A31C}" dt="2021-07-31T17:52:19.863" v="720" actId="478"/>
          <ac:picMkLst>
            <pc:docMk/>
            <pc:sldMk cId="382819221" sldId="311"/>
            <ac:picMk id="15" creationId="{90E10FD1-9310-4B04-9FDC-E5F9EB0FD77F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8:02:52.814" v="811"/>
        <pc:sldMkLst>
          <pc:docMk/>
          <pc:sldMk cId="806053533" sldId="312"/>
        </pc:sldMkLst>
        <pc:spChg chg="mod">
          <ac:chgData name="Kimberley Constable" userId="1c67c54c78895851" providerId="LiveId" clId="{DDA6DC21-AAA3-462A-916A-1092BE62A31C}" dt="2021-07-31T17:57:51.970" v="773" actId="20577"/>
          <ac:spMkLst>
            <pc:docMk/>
            <pc:sldMk cId="806053533" sldId="312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8:00:37.015" v="796"/>
          <ac:spMkLst>
            <pc:docMk/>
            <pc:sldMk cId="806053533" sldId="312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8:00:52.749" v="798"/>
          <ac:graphicFrameMkLst>
            <pc:docMk/>
            <pc:sldMk cId="806053533" sldId="312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8:01:46.604" v="802" actId="14100"/>
          <ac:picMkLst>
            <pc:docMk/>
            <pc:sldMk cId="806053533" sldId="312"/>
            <ac:picMk id="4" creationId="{17F9A58F-E87A-4C8C-A5D5-ABD477421B53}"/>
          </ac:picMkLst>
        </pc:picChg>
        <pc:picChg chg="add mod">
          <ac:chgData name="Kimberley Constable" userId="1c67c54c78895851" providerId="LiveId" clId="{DDA6DC21-AAA3-462A-916A-1092BE62A31C}" dt="2021-07-31T18:02:00.726" v="805" actId="1076"/>
          <ac:picMkLst>
            <pc:docMk/>
            <pc:sldMk cId="806053533" sldId="312"/>
            <ac:picMk id="6" creationId="{D04CADC7-43CA-4EDC-8933-D91E12601729}"/>
          </ac:picMkLst>
        </pc:picChg>
        <pc:picChg chg="add mod">
          <ac:chgData name="Kimberley Constable" userId="1c67c54c78895851" providerId="LiveId" clId="{DDA6DC21-AAA3-462A-916A-1092BE62A31C}" dt="2021-07-31T18:02:22.385" v="809" actId="1076"/>
          <ac:picMkLst>
            <pc:docMk/>
            <pc:sldMk cId="806053533" sldId="312"/>
            <ac:picMk id="7" creationId="{65D468E2-3A6B-4469-9FA9-65A53535CD95}"/>
          </ac:picMkLst>
        </pc:picChg>
        <pc:picChg chg="del">
          <ac:chgData name="Kimberley Constable" userId="1c67c54c78895851" providerId="LiveId" clId="{DDA6DC21-AAA3-462A-916A-1092BE62A31C}" dt="2021-07-31T17:57:39.076" v="771" actId="478"/>
          <ac:picMkLst>
            <pc:docMk/>
            <pc:sldMk cId="806053533" sldId="312"/>
            <ac:picMk id="12" creationId="{F1F6A33E-CFC4-48C0-B102-F8B3EDB22A64}"/>
          </ac:picMkLst>
        </pc:picChg>
        <pc:picChg chg="del">
          <ac:chgData name="Kimberley Constable" userId="1c67c54c78895851" providerId="LiveId" clId="{DDA6DC21-AAA3-462A-916A-1092BE62A31C}" dt="2021-07-31T17:57:38.395" v="770" actId="478"/>
          <ac:picMkLst>
            <pc:docMk/>
            <pc:sldMk cId="806053533" sldId="312"/>
            <ac:picMk id="14" creationId="{0AB31C53-7027-4DF2-A5EB-05BAC0EF93E2}"/>
          </ac:picMkLst>
        </pc:picChg>
        <pc:picChg chg="del">
          <ac:chgData name="Kimberley Constable" userId="1c67c54c78895851" providerId="LiveId" clId="{DDA6DC21-AAA3-462A-916A-1092BE62A31C}" dt="2021-07-31T17:57:37.791" v="769" actId="478"/>
          <ac:picMkLst>
            <pc:docMk/>
            <pc:sldMk cId="806053533" sldId="312"/>
            <ac:picMk id="15" creationId="{05ED0001-6CEF-4217-B7F3-3726B0708E68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8:07:54.289" v="866"/>
        <pc:sldMkLst>
          <pc:docMk/>
          <pc:sldMk cId="421544708" sldId="313"/>
        </pc:sldMkLst>
        <pc:spChg chg="mod">
          <ac:chgData name="Kimberley Constable" userId="1c67c54c78895851" providerId="LiveId" clId="{DDA6DC21-AAA3-462A-916A-1092BE62A31C}" dt="2021-07-31T18:03:26.909" v="815"/>
          <ac:spMkLst>
            <pc:docMk/>
            <pc:sldMk cId="421544708" sldId="313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8:05:52.732" v="849"/>
          <ac:spMkLst>
            <pc:docMk/>
            <pc:sldMk cId="421544708" sldId="313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8:06:04.388" v="850"/>
          <ac:graphicFrameMkLst>
            <pc:docMk/>
            <pc:sldMk cId="421544708" sldId="313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8:07:04.246" v="857" actId="14100"/>
          <ac:picMkLst>
            <pc:docMk/>
            <pc:sldMk cId="421544708" sldId="313"/>
            <ac:picMk id="4" creationId="{66DF9429-470F-42DF-9BC7-838A2765712F}"/>
          </ac:picMkLst>
        </pc:picChg>
        <pc:picChg chg="add mod">
          <ac:chgData name="Kimberley Constable" userId="1c67c54c78895851" providerId="LiveId" clId="{DDA6DC21-AAA3-462A-916A-1092BE62A31C}" dt="2021-07-31T18:07:14.754" v="859" actId="1076"/>
          <ac:picMkLst>
            <pc:docMk/>
            <pc:sldMk cId="421544708" sldId="313"/>
            <ac:picMk id="6" creationId="{EED5358F-8BFB-4BD8-B228-7DD5FA239030}"/>
          </ac:picMkLst>
        </pc:picChg>
        <pc:picChg chg="add mod">
          <ac:chgData name="Kimberley Constable" userId="1c67c54c78895851" providerId="LiveId" clId="{DDA6DC21-AAA3-462A-916A-1092BE62A31C}" dt="2021-07-31T18:07:45.069" v="865" actId="1076"/>
          <ac:picMkLst>
            <pc:docMk/>
            <pc:sldMk cId="421544708" sldId="313"/>
            <ac:picMk id="7" creationId="{384F78A7-61E7-4EB8-8A64-A8C537C5F610}"/>
          </ac:picMkLst>
        </pc:picChg>
        <pc:picChg chg="del">
          <ac:chgData name="Kimberley Constable" userId="1c67c54c78895851" providerId="LiveId" clId="{DDA6DC21-AAA3-462A-916A-1092BE62A31C}" dt="2021-07-31T18:03:10.455" v="814" actId="478"/>
          <ac:picMkLst>
            <pc:docMk/>
            <pc:sldMk cId="421544708" sldId="313"/>
            <ac:picMk id="12" creationId="{1CF97CC2-FBD3-4925-A286-DD6A7B72B302}"/>
          </ac:picMkLst>
        </pc:picChg>
        <pc:picChg chg="del">
          <ac:chgData name="Kimberley Constable" userId="1c67c54c78895851" providerId="LiveId" clId="{DDA6DC21-AAA3-462A-916A-1092BE62A31C}" dt="2021-07-31T18:03:05.798" v="813" actId="478"/>
          <ac:picMkLst>
            <pc:docMk/>
            <pc:sldMk cId="421544708" sldId="313"/>
            <ac:picMk id="14" creationId="{F3E611C7-10F0-44AA-8ADF-500F0B1A6655}"/>
          </ac:picMkLst>
        </pc:picChg>
        <pc:picChg chg="del">
          <ac:chgData name="Kimberley Constable" userId="1c67c54c78895851" providerId="LiveId" clId="{DDA6DC21-AAA3-462A-916A-1092BE62A31C}" dt="2021-07-31T18:03:05.198" v="812" actId="478"/>
          <ac:picMkLst>
            <pc:docMk/>
            <pc:sldMk cId="421544708" sldId="313"/>
            <ac:picMk id="15" creationId="{F0EFC76C-F5AF-4F22-B385-BB9111537B1E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8:11:14.603" v="909"/>
        <pc:sldMkLst>
          <pc:docMk/>
          <pc:sldMk cId="3244136211" sldId="314"/>
        </pc:sldMkLst>
        <pc:spChg chg="mod">
          <ac:chgData name="Kimberley Constable" userId="1c67c54c78895851" providerId="LiveId" clId="{DDA6DC21-AAA3-462A-916A-1092BE62A31C}" dt="2021-07-31T18:08:11.929" v="870"/>
          <ac:spMkLst>
            <pc:docMk/>
            <pc:sldMk cId="3244136211" sldId="314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8:08:32.572" v="880"/>
          <ac:spMkLst>
            <pc:docMk/>
            <pc:sldMk cId="3244136211" sldId="314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8:09:23.230" v="894" actId="20577"/>
          <ac:graphicFrameMkLst>
            <pc:docMk/>
            <pc:sldMk cId="3244136211" sldId="314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8:10:05.286" v="898" actId="14100"/>
          <ac:picMkLst>
            <pc:docMk/>
            <pc:sldMk cId="3244136211" sldId="314"/>
            <ac:picMk id="4" creationId="{7AA7202D-D9AD-454E-88BD-7CC232F85E83}"/>
          </ac:picMkLst>
        </pc:picChg>
        <pc:picChg chg="add mod">
          <ac:chgData name="Kimberley Constable" userId="1c67c54c78895851" providerId="LiveId" clId="{DDA6DC21-AAA3-462A-916A-1092BE62A31C}" dt="2021-07-31T18:10:20.018" v="900" actId="1076"/>
          <ac:picMkLst>
            <pc:docMk/>
            <pc:sldMk cId="3244136211" sldId="314"/>
            <ac:picMk id="6" creationId="{FAE03478-2A18-416A-9787-B245AA4F07D6}"/>
          </ac:picMkLst>
        </pc:picChg>
        <pc:picChg chg="add mod">
          <ac:chgData name="Kimberley Constable" userId="1c67c54c78895851" providerId="LiveId" clId="{DDA6DC21-AAA3-462A-916A-1092BE62A31C}" dt="2021-07-31T18:10:59.155" v="906" actId="1076"/>
          <ac:picMkLst>
            <pc:docMk/>
            <pc:sldMk cId="3244136211" sldId="314"/>
            <ac:picMk id="7" creationId="{26915FBF-580B-4D86-827D-D477F09ECB6F}"/>
          </ac:picMkLst>
        </pc:picChg>
        <pc:picChg chg="del">
          <ac:chgData name="Kimberley Constable" userId="1c67c54c78895851" providerId="LiveId" clId="{DDA6DC21-AAA3-462A-916A-1092BE62A31C}" dt="2021-07-31T18:08:02.328" v="869" actId="478"/>
          <ac:picMkLst>
            <pc:docMk/>
            <pc:sldMk cId="3244136211" sldId="314"/>
            <ac:picMk id="12" creationId="{4447F346-A896-498D-B97B-4C87A0C5FB82}"/>
          </ac:picMkLst>
        </pc:picChg>
        <pc:picChg chg="del">
          <ac:chgData name="Kimberley Constable" userId="1c67c54c78895851" providerId="LiveId" clId="{DDA6DC21-AAA3-462A-916A-1092BE62A31C}" dt="2021-07-31T18:08:00.390" v="867" actId="478"/>
          <ac:picMkLst>
            <pc:docMk/>
            <pc:sldMk cId="3244136211" sldId="314"/>
            <ac:picMk id="14" creationId="{68B0DF7A-EA4A-4588-9501-F9DD777E4C76}"/>
          </ac:picMkLst>
        </pc:picChg>
        <pc:picChg chg="del">
          <ac:chgData name="Kimberley Constable" userId="1c67c54c78895851" providerId="LiveId" clId="{DDA6DC21-AAA3-462A-916A-1092BE62A31C}" dt="2021-07-31T18:08:01.022" v="868" actId="478"/>
          <ac:picMkLst>
            <pc:docMk/>
            <pc:sldMk cId="3244136211" sldId="314"/>
            <ac:picMk id="15" creationId="{CF31B4F6-87CC-489E-9CAD-8D18A8425AB5}"/>
          </ac:picMkLst>
        </pc:picChg>
      </pc:sldChg>
      <pc:sldChg chg="addSp delSp modSp mod delAnim modAnim">
        <pc:chgData name="Kimberley Constable" userId="1c67c54c78895851" providerId="LiveId" clId="{DDA6DC21-AAA3-462A-916A-1092BE62A31C}" dt="2021-07-31T18:15:20.090" v="965"/>
        <pc:sldMkLst>
          <pc:docMk/>
          <pc:sldMk cId="662559930" sldId="315"/>
        </pc:sldMkLst>
        <pc:spChg chg="mod">
          <ac:chgData name="Kimberley Constable" userId="1c67c54c78895851" providerId="LiveId" clId="{DDA6DC21-AAA3-462A-916A-1092BE62A31C}" dt="2021-07-31T18:12:41.724" v="935"/>
          <ac:spMkLst>
            <pc:docMk/>
            <pc:sldMk cId="662559930" sldId="315"/>
            <ac:spMk id="8" creationId="{CD8821C6-68C3-46C2-AA48-1661BEC82D08}"/>
          </ac:spMkLst>
        </pc:spChg>
        <pc:spChg chg="mod">
          <ac:chgData name="Kimberley Constable" userId="1c67c54c78895851" providerId="LiveId" clId="{DDA6DC21-AAA3-462A-916A-1092BE62A31C}" dt="2021-07-31T18:12:27.908" v="933"/>
          <ac:spMkLst>
            <pc:docMk/>
            <pc:sldMk cId="662559930" sldId="315"/>
            <ac:spMk id="13" creationId="{15838044-4C0D-4F6A-8395-F25E2FEA217A}"/>
          </ac:spMkLst>
        </pc:spChg>
        <pc:graphicFrameChg chg="mod modGraphic">
          <ac:chgData name="Kimberley Constable" userId="1c67c54c78895851" providerId="LiveId" clId="{DDA6DC21-AAA3-462A-916A-1092BE62A31C}" dt="2021-07-31T18:13:43.072" v="951"/>
          <ac:graphicFrameMkLst>
            <pc:docMk/>
            <pc:sldMk cId="662559930" sldId="315"/>
            <ac:graphicFrameMk id="3" creationId="{EFF5602D-8BBC-472B-9A1B-F03321247138}"/>
          </ac:graphicFrameMkLst>
        </pc:graphicFrameChg>
        <pc:picChg chg="add mod">
          <ac:chgData name="Kimberley Constable" userId="1c67c54c78895851" providerId="LiveId" clId="{DDA6DC21-AAA3-462A-916A-1092BE62A31C}" dt="2021-07-31T18:14:27.415" v="955" actId="14100"/>
          <ac:picMkLst>
            <pc:docMk/>
            <pc:sldMk cId="662559930" sldId="315"/>
            <ac:picMk id="4" creationId="{BCE4C414-9553-4EC2-A254-24788F067D90}"/>
          </ac:picMkLst>
        </pc:picChg>
        <pc:picChg chg="add mod">
          <ac:chgData name="Kimberley Constable" userId="1c67c54c78895851" providerId="LiveId" clId="{DDA6DC21-AAA3-462A-916A-1092BE62A31C}" dt="2021-07-31T18:14:42.668" v="960" actId="1076"/>
          <ac:picMkLst>
            <pc:docMk/>
            <pc:sldMk cId="662559930" sldId="315"/>
            <ac:picMk id="6" creationId="{5FFD18D9-6DC3-4D32-91E8-6A23D0A402B7}"/>
          </ac:picMkLst>
        </pc:picChg>
        <pc:picChg chg="add mod">
          <ac:chgData name="Kimberley Constable" userId="1c67c54c78895851" providerId="LiveId" clId="{DDA6DC21-AAA3-462A-916A-1092BE62A31C}" dt="2021-07-31T18:15:03.561" v="963" actId="1076"/>
          <ac:picMkLst>
            <pc:docMk/>
            <pc:sldMk cId="662559930" sldId="315"/>
            <ac:picMk id="7" creationId="{D1785D57-98BE-4DBA-886A-9F99A4644F96}"/>
          </ac:picMkLst>
        </pc:picChg>
        <pc:picChg chg="add mod">
          <ac:chgData name="Kimberley Constable" userId="1c67c54c78895851" providerId="LiveId" clId="{DDA6DC21-AAA3-462A-916A-1092BE62A31C}" dt="2021-07-31T18:11:50.209" v="919" actId="1076"/>
          <ac:picMkLst>
            <pc:docMk/>
            <pc:sldMk cId="662559930" sldId="315"/>
            <ac:picMk id="10" creationId="{434DA6D6-2D30-421C-99DC-EF9695767F2E}"/>
          </ac:picMkLst>
        </pc:picChg>
        <pc:picChg chg="del">
          <ac:chgData name="Kimberley Constable" userId="1c67c54c78895851" providerId="LiveId" clId="{DDA6DC21-AAA3-462A-916A-1092BE62A31C}" dt="2021-07-31T18:11:21.685" v="912" actId="478"/>
          <ac:picMkLst>
            <pc:docMk/>
            <pc:sldMk cId="662559930" sldId="315"/>
            <ac:picMk id="12" creationId="{181EB19D-D97D-445D-9B04-AC8397E810BC}"/>
          </ac:picMkLst>
        </pc:picChg>
        <pc:picChg chg="del">
          <ac:chgData name="Kimberley Constable" userId="1c67c54c78895851" providerId="LiveId" clId="{DDA6DC21-AAA3-462A-916A-1092BE62A31C}" dt="2021-07-31T18:11:19.979" v="911" actId="478"/>
          <ac:picMkLst>
            <pc:docMk/>
            <pc:sldMk cId="662559930" sldId="315"/>
            <ac:picMk id="14" creationId="{15FC35DB-FB1D-4909-B05E-822D978C78F3}"/>
          </ac:picMkLst>
        </pc:picChg>
        <pc:picChg chg="del">
          <ac:chgData name="Kimberley Constable" userId="1c67c54c78895851" providerId="LiveId" clId="{DDA6DC21-AAA3-462A-916A-1092BE62A31C}" dt="2021-07-31T18:11:19.254" v="910" actId="478"/>
          <ac:picMkLst>
            <pc:docMk/>
            <pc:sldMk cId="662559930" sldId="315"/>
            <ac:picMk id="15" creationId="{16FBD953-40CD-4DD9-872B-78B0ECABB44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592125" y="3447519"/>
            <a:ext cx="10023751" cy="2377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5055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19795" y="6287008"/>
            <a:ext cx="7368413" cy="1790958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744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60380" indent="0" algn="ctr">
              <a:buNone/>
              <a:defRPr sz="2744"/>
            </a:lvl2pPr>
            <a:lvl3pPr marL="1320759" indent="0" algn="ctr">
              <a:buNone/>
              <a:defRPr sz="2600"/>
            </a:lvl3pPr>
            <a:lvl4pPr marL="1981139" indent="0" algn="ctr">
              <a:buNone/>
              <a:defRPr sz="2311"/>
            </a:lvl4pPr>
            <a:lvl5pPr marL="2641519" indent="0" algn="ctr">
              <a:buNone/>
              <a:defRPr sz="2311"/>
            </a:lvl5pPr>
            <a:lvl6pPr marL="3301898" indent="0" algn="ctr">
              <a:buNone/>
              <a:defRPr sz="2311"/>
            </a:lvl6pPr>
            <a:lvl7pPr marL="3962278" indent="0" algn="ctr">
              <a:buNone/>
              <a:defRPr sz="2311"/>
            </a:lvl7pPr>
            <a:lvl8pPr marL="4622658" indent="0" algn="ctr">
              <a:buNone/>
              <a:defRPr sz="2311"/>
            </a:lvl8pPr>
            <a:lvl9pPr marL="5283037" indent="0" algn="ctr">
              <a:buNone/>
              <a:defRPr sz="23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E9A0-0322-4F67-AB0B-089D598A6EF8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B859-5F78-4C80-BABC-F3903EE7B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170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E9A0-0322-4F67-AB0B-089D598A6EF8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B859-5F78-4C80-BABC-F3903EE7B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928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205" y="1353820"/>
            <a:ext cx="1522395" cy="71983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19844" y="1353820"/>
            <a:ext cx="6812251" cy="71983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E9A0-0322-4F67-AB0B-089D598A6EF8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B859-5F78-4C80-BABC-F3903EE7B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384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70" y="527405"/>
            <a:ext cx="11391900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72" y="2428347"/>
            <a:ext cx="5587602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9772" y="3618442"/>
            <a:ext cx="5587602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86551" y="2428347"/>
            <a:ext cx="5615120" cy="1190095"/>
          </a:xfrm>
        </p:spPr>
        <p:txBody>
          <a:bodyPr anchor="b"/>
          <a:lstStyle>
            <a:lvl1pPr marL="0" indent="0">
              <a:buNone/>
              <a:defRPr sz="3467" b="1"/>
            </a:lvl1pPr>
            <a:lvl2pPr marL="660380" indent="0">
              <a:buNone/>
              <a:defRPr sz="2889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86551" y="3618442"/>
            <a:ext cx="5615120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B1EA-3D73-40F9-A763-48F787C351A7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9E88-FA18-4643-8F52-D0892ADCD21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990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E9A0-0322-4F67-AB0B-089D598A6EF8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B859-5F78-4C80-BABC-F3903EE7B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375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598168" y="3447519"/>
            <a:ext cx="10024872" cy="237744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5055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9795" y="6286894"/>
            <a:ext cx="7368413" cy="1827341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744">
                <a:solidFill>
                  <a:schemeClr val="tx1"/>
                </a:solidFill>
              </a:defRPr>
            </a:lvl1pPr>
            <a:lvl2pPr marL="660380" indent="0">
              <a:buNone/>
              <a:defRPr sz="2744">
                <a:solidFill>
                  <a:schemeClr val="tx1">
                    <a:tint val="75000"/>
                  </a:schemeClr>
                </a:solidFill>
              </a:defRPr>
            </a:lvl2pPr>
            <a:lvl3pPr marL="132075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198113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4pPr>
            <a:lvl5pPr marL="2641519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5pPr>
            <a:lvl6pPr marL="330189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6pPr>
            <a:lvl7pPr marL="396227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7pPr>
            <a:lvl8pPr marL="4622658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8pPr>
            <a:lvl9pPr marL="5283037" indent="0">
              <a:buNone/>
              <a:defRPr sz="23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E9A0-0322-4F67-AB0B-089D598A6EF8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B859-5F78-4C80-BABC-F3903EE7B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303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2123" y="3810508"/>
            <a:ext cx="4749367" cy="44806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509" y="3810508"/>
            <a:ext cx="4752968" cy="44806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CE9A0-0322-4F67-AB0B-089D598A6EF8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B859-5F78-4C80-BABC-F3903EE7BB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455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2123" y="3341627"/>
            <a:ext cx="4749368" cy="101701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744" b="0" cap="all" spc="144" baseline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  <a:lvl2pPr marL="660380" indent="0">
              <a:buNone/>
              <a:defRPr sz="2744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2123" y="4540250"/>
            <a:ext cx="4749368" cy="3750899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66509" y="4540250"/>
            <a:ext cx="4752968" cy="3750899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66509" y="3341627"/>
            <a:ext cx="4752968" cy="1017015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2744" b="0" cap="all" spc="144" baseline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  <a:lvl2pPr marL="660380" indent="0">
              <a:buNone/>
              <a:defRPr sz="2744" b="1"/>
            </a:lvl2pPr>
            <a:lvl3pPr marL="1320759" indent="0">
              <a:buNone/>
              <a:defRPr sz="2600" b="1"/>
            </a:lvl3pPr>
            <a:lvl4pPr marL="1981139" indent="0">
              <a:buNone/>
              <a:defRPr sz="2311" b="1"/>
            </a:lvl4pPr>
            <a:lvl5pPr marL="2641519" indent="0">
              <a:buNone/>
              <a:defRPr sz="2311" b="1"/>
            </a:lvl5pPr>
            <a:lvl6pPr marL="3301898" indent="0">
              <a:buNone/>
              <a:defRPr sz="2311" b="1"/>
            </a:lvl6pPr>
            <a:lvl7pPr marL="3962278" indent="0">
              <a:buNone/>
              <a:defRPr sz="2311" b="1"/>
            </a:lvl7pPr>
            <a:lvl8pPr marL="4622658" indent="0">
              <a:buNone/>
              <a:defRPr sz="2311" b="1"/>
            </a:lvl8pPr>
            <a:lvl9pPr marL="5283037" indent="0">
              <a:buNone/>
              <a:defRPr sz="23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DB1EA-3D73-40F9-A763-48F787C351A7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9E88-FA18-4643-8F52-D0892ADCD21B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050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56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30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604000" cy="990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9E253319-9760-49EB-BCA1-20B13EB48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1003808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15FC11C-B45A-4933-AEB9-B2587D2F9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969899"/>
              </p:ext>
            </p:extLst>
          </p:nvPr>
        </p:nvGraphicFramePr>
        <p:xfrm>
          <a:off x="-24913" y="9238996"/>
          <a:ext cx="13257826" cy="722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7826">
                  <a:extLst>
                    <a:ext uri="{9D8B030D-6E8A-4147-A177-3AD203B41FA5}">
                      <a16:colId xmlns:a16="http://schemas.microsoft.com/office/drawing/2014/main" val="1610056232"/>
                    </a:ext>
                  </a:extLst>
                </a:gridCol>
              </a:tblGrid>
              <a:tr h="220133"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2080" marR="132080" marT="66040" marB="660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053735"/>
                  </a:ext>
                </a:extLst>
              </a:tr>
              <a:tr h="501904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132080" marR="132080" marT="66040" marB="6604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42427577"/>
                  </a:ext>
                </a:extLst>
              </a:tr>
            </a:tbl>
          </a:graphicData>
        </a:graphic>
      </p:graphicFrame>
      <p:sp>
        <p:nvSpPr>
          <p:cNvPr id="13" name="Title 9">
            <a:extLst>
              <a:ext uri="{FF2B5EF4-FFF2-40B4-BE49-F238E27FC236}">
                <a16:creationId xmlns:a16="http://schemas.microsoft.com/office/drawing/2014/main" id="{358B9920-B222-4093-B9FB-34BC9D8A4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07" y="1220225"/>
            <a:ext cx="12623383" cy="1003808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590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603999" cy="990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3EC6D8B-F0B4-4D65-9CD3-5FEF55250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1003808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8CBE4D-9DE2-4901-86B5-8016E5EF8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044815"/>
              </p:ext>
            </p:extLst>
          </p:nvPr>
        </p:nvGraphicFramePr>
        <p:xfrm>
          <a:off x="-24913" y="9238996"/>
          <a:ext cx="13257826" cy="722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7826">
                  <a:extLst>
                    <a:ext uri="{9D8B030D-6E8A-4147-A177-3AD203B41FA5}">
                      <a16:colId xmlns:a16="http://schemas.microsoft.com/office/drawing/2014/main" val="1610056232"/>
                    </a:ext>
                  </a:extLst>
                </a:gridCol>
              </a:tblGrid>
              <a:tr h="220133"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2080" marR="132080" marT="66040" marB="660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053735"/>
                  </a:ext>
                </a:extLst>
              </a:tr>
              <a:tr h="501904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132080" marR="132080" marT="66040" marB="6604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42427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371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319844" y="1393444"/>
            <a:ext cx="8576757" cy="171704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9844" y="3810510"/>
            <a:ext cx="8576757" cy="4480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36251" y="9011623"/>
            <a:ext cx="2983226" cy="467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4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52DB1EA-3D73-40F9-A763-48F787C351A7}" type="datetimeFigureOut">
              <a:rPr lang="en-GB" smtClean="0"/>
              <a:t>31/07/2021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92123" y="9007856"/>
            <a:ext cx="6581848" cy="4622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4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02384" y="8981440"/>
            <a:ext cx="528320" cy="52832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589" spc="0" baseline="0">
                <a:solidFill>
                  <a:srgbClr val="FFFFFF"/>
                </a:solidFill>
              </a:defRPr>
            </a:lvl1pPr>
          </a:lstStyle>
          <a:p>
            <a:fld id="{86259E88-FA18-4643-8F52-D0892ADCD21B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013F230-4802-4737-8009-433B768AED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0" cy="1003808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5415CC6-3DED-4547-A29A-35E9982DB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672872"/>
              </p:ext>
            </p:extLst>
          </p:nvPr>
        </p:nvGraphicFramePr>
        <p:xfrm>
          <a:off x="-24913" y="9238996"/>
          <a:ext cx="13257826" cy="725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57826">
                  <a:extLst>
                    <a:ext uri="{9D8B030D-6E8A-4147-A177-3AD203B41FA5}">
                      <a16:colId xmlns:a16="http://schemas.microsoft.com/office/drawing/2014/main" val="1610056232"/>
                    </a:ext>
                  </a:extLst>
                </a:gridCol>
              </a:tblGrid>
              <a:tr h="220133">
                <a:tc>
                  <a:txBody>
                    <a:bodyPr/>
                    <a:lstStyle/>
                    <a:p>
                      <a:endParaRPr lang="en-GB" sz="600" dirty="0"/>
                    </a:p>
                  </a:txBody>
                  <a:tcPr marL="132080" marR="132080" marT="66040" marB="660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3053735"/>
                  </a:ext>
                </a:extLst>
              </a:tr>
              <a:tr h="501904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132080" marR="132080" marT="66040" marB="6604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424275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61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1320759" rtl="0" eaLnBrk="1" latinLnBrk="0" hangingPunct="1">
        <a:lnSpc>
          <a:spcPct val="90000"/>
        </a:lnSpc>
        <a:spcBef>
          <a:spcPct val="0"/>
        </a:spcBef>
        <a:buNone/>
        <a:defRPr sz="3755" kern="1200" cap="all" spc="289" baseline="0">
          <a:solidFill>
            <a:srgbClr val="262626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30190" indent="-330190" algn="l" defTabSz="1320759" rtl="0" eaLnBrk="1" latinLnBrk="0" hangingPunct="1">
        <a:lnSpc>
          <a:spcPct val="100000"/>
        </a:lnSpc>
        <a:spcBef>
          <a:spcPts val="1444"/>
        </a:spcBef>
        <a:buClr>
          <a:schemeClr val="accent2"/>
        </a:buClr>
        <a:buFont typeface="Arial" panose="020B0604020202020204" pitchFamily="34" charset="0"/>
        <a:buChar char="•"/>
        <a:defRPr sz="2600" kern="1200">
          <a:solidFill>
            <a:schemeClr val="tx1">
              <a:lumMod val="85000"/>
              <a:lumOff val="1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60380" indent="-330190" algn="l" defTabSz="1320759" rtl="0" eaLnBrk="1" latinLnBrk="0" hangingPunct="1">
        <a:lnSpc>
          <a:spcPct val="100000"/>
        </a:lnSpc>
        <a:spcBef>
          <a:spcPts val="1444"/>
        </a:spcBef>
        <a:buClr>
          <a:schemeClr val="accent2"/>
        </a:buClr>
        <a:buFont typeface="Arial" panose="020B0604020202020204" pitchFamily="34" charset="0"/>
        <a:buChar char="•"/>
        <a:defRPr sz="2311" kern="1200">
          <a:solidFill>
            <a:schemeClr val="tx1">
              <a:lumMod val="85000"/>
              <a:lumOff val="1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990570" indent="-330190" algn="l" defTabSz="1320759" rtl="0" eaLnBrk="1" latinLnBrk="0" hangingPunct="1">
        <a:lnSpc>
          <a:spcPct val="100000"/>
        </a:lnSpc>
        <a:spcBef>
          <a:spcPts val="1444"/>
        </a:spcBef>
        <a:buClr>
          <a:schemeClr val="accent2"/>
        </a:buClr>
        <a:buFont typeface="Arial" panose="020B0604020202020204" pitchFamily="34" charset="0"/>
        <a:buChar char="•"/>
        <a:defRPr sz="2311" kern="1200">
          <a:solidFill>
            <a:schemeClr val="tx1">
              <a:lumMod val="85000"/>
              <a:lumOff val="1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320759" indent="-330190" algn="l" defTabSz="1320759" rtl="0" eaLnBrk="1" latinLnBrk="0" hangingPunct="1">
        <a:lnSpc>
          <a:spcPct val="100000"/>
        </a:lnSpc>
        <a:spcBef>
          <a:spcPts val="1444"/>
        </a:spcBef>
        <a:buClr>
          <a:schemeClr val="accent2"/>
        </a:buClr>
        <a:buFont typeface="Arial" panose="020B0604020202020204" pitchFamily="34" charset="0"/>
        <a:buChar char="•"/>
        <a:defRPr sz="2311" kern="1200">
          <a:solidFill>
            <a:schemeClr val="tx1">
              <a:lumMod val="85000"/>
              <a:lumOff val="1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1650949" indent="-330190" algn="l" defTabSz="1320759" rtl="0" eaLnBrk="1" latinLnBrk="0" hangingPunct="1">
        <a:lnSpc>
          <a:spcPct val="100000"/>
        </a:lnSpc>
        <a:spcBef>
          <a:spcPts val="1444"/>
        </a:spcBef>
        <a:buClr>
          <a:schemeClr val="accent2"/>
        </a:buClr>
        <a:buFont typeface="Arial" panose="020B0604020202020204" pitchFamily="34" charset="0"/>
        <a:buChar char="•"/>
        <a:defRPr sz="2311" kern="1200">
          <a:solidFill>
            <a:schemeClr val="tx1">
              <a:lumMod val="85000"/>
              <a:lumOff val="1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1898592" indent="-330190" algn="l" defTabSz="1320759" rtl="0" eaLnBrk="1" latinLnBrk="0" hangingPunct="1">
        <a:lnSpc>
          <a:spcPct val="100000"/>
        </a:lnSpc>
        <a:spcBef>
          <a:spcPts val="1444"/>
        </a:spcBef>
        <a:buClr>
          <a:schemeClr val="accent2"/>
        </a:buClr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6pPr>
      <a:lvl7pPr marL="2146234" indent="-330190" algn="l" defTabSz="1320759" rtl="0" eaLnBrk="1" latinLnBrk="0" hangingPunct="1">
        <a:lnSpc>
          <a:spcPct val="100000"/>
        </a:lnSpc>
        <a:spcBef>
          <a:spcPts val="1444"/>
        </a:spcBef>
        <a:buClr>
          <a:schemeClr val="accent2"/>
        </a:buClr>
        <a:buFont typeface="Arial" panose="020B0604020202020204" pitchFamily="34" charset="0"/>
        <a:buChar char="•"/>
        <a:defRPr sz="2311" kern="1200">
          <a:solidFill>
            <a:schemeClr val="tx1"/>
          </a:solidFill>
          <a:latin typeface="+mn-lt"/>
          <a:ea typeface="+mn-ea"/>
          <a:cs typeface="+mn-cs"/>
        </a:defRPr>
      </a:lvl7pPr>
      <a:lvl8pPr marL="2393876" indent="-330190" algn="l" defTabSz="1320759" rtl="0" eaLnBrk="1" latinLnBrk="0" hangingPunct="1">
        <a:lnSpc>
          <a:spcPct val="100000"/>
        </a:lnSpc>
        <a:spcBef>
          <a:spcPts val="1444"/>
        </a:spcBef>
        <a:buClr>
          <a:schemeClr val="accent2"/>
        </a:buClr>
        <a:buFont typeface="Arial" panose="020B0604020202020204" pitchFamily="34" charset="0"/>
        <a:buChar char="•"/>
        <a:defRPr sz="2311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1519" indent="-330190" algn="l" defTabSz="1320759" rtl="0" eaLnBrk="1" latinLnBrk="0" hangingPunct="1">
        <a:lnSpc>
          <a:spcPct val="100000"/>
        </a:lnSpc>
        <a:spcBef>
          <a:spcPts val="1444"/>
        </a:spcBef>
        <a:buClr>
          <a:schemeClr val="accent2"/>
        </a:buClr>
        <a:buFont typeface="Arial" panose="020B0604020202020204" pitchFamily="34" charset="0"/>
        <a:buChar char="•"/>
        <a:defRPr sz="2311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60380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2075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13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41519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0189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7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22658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83037" algn="l" defTabSz="1320759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p3"/><Relationship Id="rId7" Type="http://schemas.openxmlformats.org/officeDocument/2006/relationships/image" Target="../media/image2.jpeg"/><Relationship Id="rId2" Type="http://schemas.microsoft.com/office/2007/relationships/media" Target="../media/media1.mp3"/><Relationship Id="rId1" Type="http://schemas.openxmlformats.org/officeDocument/2006/relationships/video" Target="https://www.youtube.com/embed/IC5PL0XImjw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10" Type="http://schemas.openxmlformats.org/officeDocument/2006/relationships/image" Target="../media/image5.png"/><Relationship Id="rId4" Type="http://schemas.microsoft.com/office/2007/relationships/media" Target="../media/media2.mp3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media19.mp3"/><Relationship Id="rId7" Type="http://schemas.openxmlformats.org/officeDocument/2006/relationships/image" Target="../media/image30.jpeg"/><Relationship Id="rId2" Type="http://schemas.microsoft.com/office/2007/relationships/media" Target="../media/media19.mp3"/><Relationship Id="rId1" Type="http://schemas.openxmlformats.org/officeDocument/2006/relationships/video" Target="https://www.youtube.com/embed/JDUjeR01wnU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0.mp3"/><Relationship Id="rId10" Type="http://schemas.openxmlformats.org/officeDocument/2006/relationships/image" Target="../media/image5.png"/><Relationship Id="rId4" Type="http://schemas.microsoft.com/office/2007/relationships/media" Target="../media/media20.mp3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media21.mp3"/><Relationship Id="rId7" Type="http://schemas.openxmlformats.org/officeDocument/2006/relationships/image" Target="../media/image33.jpeg"/><Relationship Id="rId2" Type="http://schemas.microsoft.com/office/2007/relationships/media" Target="../media/media21.mp3"/><Relationship Id="rId1" Type="http://schemas.openxmlformats.org/officeDocument/2006/relationships/video" Target="https://www.youtube.com/embed/d-diB65scQU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2.mp3"/><Relationship Id="rId10" Type="http://schemas.openxmlformats.org/officeDocument/2006/relationships/image" Target="../media/image5.png"/><Relationship Id="rId4" Type="http://schemas.microsoft.com/office/2007/relationships/media" Target="../media/media22.mp3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media23.mp3"/><Relationship Id="rId7" Type="http://schemas.openxmlformats.org/officeDocument/2006/relationships/image" Target="../media/image36.jpeg"/><Relationship Id="rId2" Type="http://schemas.microsoft.com/office/2007/relationships/media" Target="../media/media23.mp3"/><Relationship Id="rId1" Type="http://schemas.openxmlformats.org/officeDocument/2006/relationships/video" Target="https://www.youtube.com/embed/RvVfgvHucRY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4.mp3"/><Relationship Id="rId10" Type="http://schemas.openxmlformats.org/officeDocument/2006/relationships/image" Target="../media/image5.png"/><Relationship Id="rId4" Type="http://schemas.microsoft.com/office/2007/relationships/media" Target="../media/media24.mp3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media25.mp3"/><Relationship Id="rId7" Type="http://schemas.openxmlformats.org/officeDocument/2006/relationships/image" Target="../media/image39.jpeg"/><Relationship Id="rId2" Type="http://schemas.microsoft.com/office/2007/relationships/media" Target="../media/media25.mp3"/><Relationship Id="rId1" Type="http://schemas.openxmlformats.org/officeDocument/2006/relationships/video" Target="https://www.youtube.com/embed/oMVe_HcyP9Y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6.mp3"/><Relationship Id="rId10" Type="http://schemas.openxmlformats.org/officeDocument/2006/relationships/image" Target="../media/image5.png"/><Relationship Id="rId4" Type="http://schemas.microsoft.com/office/2007/relationships/media" Target="../media/media26.mp3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audio" Target="../media/media27.mp3"/><Relationship Id="rId7" Type="http://schemas.openxmlformats.org/officeDocument/2006/relationships/image" Target="../media/image42.jpeg"/><Relationship Id="rId2" Type="http://schemas.microsoft.com/office/2007/relationships/media" Target="../media/media27.mp3"/><Relationship Id="rId1" Type="http://schemas.openxmlformats.org/officeDocument/2006/relationships/video" Target="https://www.youtube.com/embed/6ul-cZyuYq4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8.mp3"/><Relationship Id="rId10" Type="http://schemas.openxmlformats.org/officeDocument/2006/relationships/image" Target="../media/image5.png"/><Relationship Id="rId4" Type="http://schemas.microsoft.com/office/2007/relationships/media" Target="../media/media28.mp3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29.mp3"/><Relationship Id="rId7" Type="http://schemas.openxmlformats.org/officeDocument/2006/relationships/image" Target="../media/image45.jpeg"/><Relationship Id="rId2" Type="http://schemas.microsoft.com/office/2007/relationships/media" Target="../media/media29.mp3"/><Relationship Id="rId1" Type="http://schemas.openxmlformats.org/officeDocument/2006/relationships/video" Target="https://www.youtube.com/embed/fC_q9KPczAg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30.mp3"/><Relationship Id="rId10" Type="http://schemas.openxmlformats.org/officeDocument/2006/relationships/image" Target="../media/image5.png"/><Relationship Id="rId4" Type="http://schemas.microsoft.com/office/2007/relationships/media" Target="../media/media30.mp3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audio" Target="../media/media31.mp3"/><Relationship Id="rId7" Type="http://schemas.openxmlformats.org/officeDocument/2006/relationships/image" Target="../media/image48.png"/><Relationship Id="rId2" Type="http://schemas.microsoft.com/office/2007/relationships/media" Target="../media/media31.mp3"/><Relationship Id="rId1" Type="http://schemas.openxmlformats.org/officeDocument/2006/relationships/video" Target="https://www.youtube.com/embed/fLexgOxsZu0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32.mp3"/><Relationship Id="rId10" Type="http://schemas.openxmlformats.org/officeDocument/2006/relationships/image" Target="../media/image5.png"/><Relationship Id="rId4" Type="http://schemas.microsoft.com/office/2007/relationships/media" Target="../media/media32.mp3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audio" Target="../media/media33.mp3"/><Relationship Id="rId7" Type="http://schemas.openxmlformats.org/officeDocument/2006/relationships/hyperlink" Target="https://www.google.com/search?rlz=1C1CHBF_enGB840GB841&amp;sxsrf=ALeKk00rGaQAjLvnDKX3AvJ-qLM4Z1XqKg:1627306350450&amp;q=how+to+pronounce+misanthrope&amp;stick=H4sIAAAAAAAAAOMIfcRoyy3w8sc9YSmTSWtOXmPU4-INKMrPK81LzkwsyczPExLnYglJLcoV4pfi5eLOzSxOzCvJKMovSLViUWJKzeNZxCqTkV-uUJKvUADUlg_Ul6qApAoAYjiTGmEAAAA&amp;pron_lang=en&amp;pron_country=gb&amp;sa=X&amp;ved=2ahUKEwie2tXH7IDyAhWauaQKHeqdDEMQ3eEDMAB6BAgCEAc" TargetMode="External"/><Relationship Id="rId2" Type="http://schemas.microsoft.com/office/2007/relationships/media" Target="../media/media33.mp3"/><Relationship Id="rId1" Type="http://schemas.openxmlformats.org/officeDocument/2006/relationships/video" Target="https://www.youtube.com/embed/PivWY9wn5ps?feature=oembed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audio" Target="../media/media34.mp3"/><Relationship Id="rId10" Type="http://schemas.openxmlformats.org/officeDocument/2006/relationships/image" Target="../media/image53.jpeg"/><Relationship Id="rId4" Type="http://schemas.microsoft.com/office/2007/relationships/media" Target="../media/media34.mp3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media35.mp3"/><Relationship Id="rId7" Type="http://schemas.openxmlformats.org/officeDocument/2006/relationships/image" Target="../media/image54.jpeg"/><Relationship Id="rId2" Type="http://schemas.microsoft.com/office/2007/relationships/media" Target="../media/media35.mp3"/><Relationship Id="rId1" Type="http://schemas.openxmlformats.org/officeDocument/2006/relationships/video" Target="https://www.youtube.com/embed/r1izVfVpBwE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36.mp3"/><Relationship Id="rId10" Type="http://schemas.openxmlformats.org/officeDocument/2006/relationships/image" Target="../media/image5.png"/><Relationship Id="rId4" Type="http://schemas.microsoft.com/office/2007/relationships/media" Target="../media/media36.mp3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media37.mp3"/><Relationship Id="rId7" Type="http://schemas.openxmlformats.org/officeDocument/2006/relationships/image" Target="../media/image57.jpeg"/><Relationship Id="rId2" Type="http://schemas.microsoft.com/office/2007/relationships/media" Target="../media/media37.mp3"/><Relationship Id="rId1" Type="http://schemas.openxmlformats.org/officeDocument/2006/relationships/video" Target="https://www.youtube.com/embed/etviGf1uWlg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38.mp3"/><Relationship Id="rId10" Type="http://schemas.openxmlformats.org/officeDocument/2006/relationships/image" Target="../media/image5.png"/><Relationship Id="rId4" Type="http://schemas.microsoft.com/office/2007/relationships/media" Target="../media/media38.mp3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media3.mp3"/><Relationship Id="rId7" Type="http://schemas.openxmlformats.org/officeDocument/2006/relationships/image" Target="../media/image6.jpeg"/><Relationship Id="rId2" Type="http://schemas.microsoft.com/office/2007/relationships/media" Target="../media/media3.mp3"/><Relationship Id="rId1" Type="http://schemas.openxmlformats.org/officeDocument/2006/relationships/video" Target="https://www.youtube.com/embed/iPUmE-tne5U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4.mp3"/><Relationship Id="rId10" Type="http://schemas.openxmlformats.org/officeDocument/2006/relationships/image" Target="../media/image5.png"/><Relationship Id="rId4" Type="http://schemas.microsoft.com/office/2007/relationships/media" Target="../media/media4.mp3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media39.mp3"/><Relationship Id="rId7" Type="http://schemas.openxmlformats.org/officeDocument/2006/relationships/image" Target="../media/image60.jpeg"/><Relationship Id="rId2" Type="http://schemas.microsoft.com/office/2007/relationships/media" Target="../media/media39.mp3"/><Relationship Id="rId1" Type="http://schemas.openxmlformats.org/officeDocument/2006/relationships/video" Target="https://www.youtube.com/embed/ZS0WvzRVByg?feature=oembed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audio" Target="../media/media40.mp3"/><Relationship Id="rId10" Type="http://schemas.openxmlformats.org/officeDocument/2006/relationships/image" Target="../media/image63.jpeg"/><Relationship Id="rId4" Type="http://schemas.microsoft.com/office/2007/relationships/media" Target="../media/media40.mp3"/><Relationship Id="rId9" Type="http://schemas.openxmlformats.org/officeDocument/2006/relationships/image" Target="../media/image6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media5.mp3"/><Relationship Id="rId7" Type="http://schemas.openxmlformats.org/officeDocument/2006/relationships/image" Target="../media/image9.jpeg"/><Relationship Id="rId2" Type="http://schemas.microsoft.com/office/2007/relationships/media" Target="../media/media5.mp3"/><Relationship Id="rId1" Type="http://schemas.openxmlformats.org/officeDocument/2006/relationships/video" Target="https://www.youtube.com/embed/EHV0zs0kVGg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6.mp3"/><Relationship Id="rId10" Type="http://schemas.openxmlformats.org/officeDocument/2006/relationships/image" Target="../media/image5.png"/><Relationship Id="rId4" Type="http://schemas.microsoft.com/office/2007/relationships/media" Target="../media/media6.mp3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8.mp3"/><Relationship Id="rId7" Type="http://schemas.openxmlformats.org/officeDocument/2006/relationships/image" Target="../media/image12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Layout" Target="../slideLayouts/slideLayout7.xml"/><Relationship Id="rId5" Type="http://schemas.openxmlformats.org/officeDocument/2006/relationships/video" Target="https://www.youtube.com/embed/yEWb6bsd5lo?feature=oembed" TargetMode="External"/><Relationship Id="rId10" Type="http://schemas.openxmlformats.org/officeDocument/2006/relationships/image" Target="../media/image14.jpeg"/><Relationship Id="rId4" Type="http://schemas.openxmlformats.org/officeDocument/2006/relationships/audio" Target="../media/media8.mp3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10.mp3"/><Relationship Id="rId7" Type="http://schemas.openxmlformats.org/officeDocument/2006/relationships/image" Target="../media/image15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slideLayout" Target="../slideLayouts/slideLayout7.xml"/><Relationship Id="rId5" Type="http://schemas.openxmlformats.org/officeDocument/2006/relationships/video" Target="https://www.youtube.com/embed/wV1FrqwZyKw?feature=oembed" TargetMode="External"/><Relationship Id="rId10" Type="http://schemas.openxmlformats.org/officeDocument/2006/relationships/image" Target="../media/image17.jpeg"/><Relationship Id="rId4" Type="http://schemas.openxmlformats.org/officeDocument/2006/relationships/audio" Target="../media/media10.mp3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media11.mp3"/><Relationship Id="rId7" Type="http://schemas.openxmlformats.org/officeDocument/2006/relationships/image" Target="../media/image18.jpeg"/><Relationship Id="rId2" Type="http://schemas.microsoft.com/office/2007/relationships/media" Target="../media/media11.mp3"/><Relationship Id="rId1" Type="http://schemas.openxmlformats.org/officeDocument/2006/relationships/video" Target="https://www.youtube.com/embed/KCkmIyC6v00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2.mp3"/><Relationship Id="rId10" Type="http://schemas.openxmlformats.org/officeDocument/2006/relationships/image" Target="../media/image5.png"/><Relationship Id="rId4" Type="http://schemas.microsoft.com/office/2007/relationships/media" Target="../media/media12.mp3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13.mp3"/><Relationship Id="rId7" Type="http://schemas.openxmlformats.org/officeDocument/2006/relationships/image" Target="../media/image21.jpeg"/><Relationship Id="rId2" Type="http://schemas.microsoft.com/office/2007/relationships/media" Target="../media/media13.mp3"/><Relationship Id="rId1" Type="http://schemas.openxmlformats.org/officeDocument/2006/relationships/video" Target="https://www.youtube.com/embed/gAjR4_CbPpQ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4.mp3"/><Relationship Id="rId10" Type="http://schemas.openxmlformats.org/officeDocument/2006/relationships/image" Target="../media/image5.png"/><Relationship Id="rId4" Type="http://schemas.microsoft.com/office/2007/relationships/media" Target="../media/media14.mp3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15.mp3"/><Relationship Id="rId7" Type="http://schemas.openxmlformats.org/officeDocument/2006/relationships/image" Target="../media/image24.jpeg"/><Relationship Id="rId2" Type="http://schemas.microsoft.com/office/2007/relationships/media" Target="../media/media15.mp3"/><Relationship Id="rId1" Type="http://schemas.openxmlformats.org/officeDocument/2006/relationships/video" Target="https://www.youtube.com/embed/HgzGwKwLmgM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6.mp3"/><Relationship Id="rId10" Type="http://schemas.openxmlformats.org/officeDocument/2006/relationships/image" Target="../media/image5.png"/><Relationship Id="rId4" Type="http://schemas.microsoft.com/office/2007/relationships/media" Target="../media/media16.mp3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media17.mp3"/><Relationship Id="rId7" Type="http://schemas.openxmlformats.org/officeDocument/2006/relationships/image" Target="../media/image27.jpeg"/><Relationship Id="rId2" Type="http://schemas.microsoft.com/office/2007/relationships/media" Target="../media/media17.mp3"/><Relationship Id="rId1" Type="http://schemas.openxmlformats.org/officeDocument/2006/relationships/video" Target="https://www.youtube.com/embed/fKopy74weus?feature=oembed" TargetMode="Externa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8.mp3"/><Relationship Id="rId10" Type="http://schemas.openxmlformats.org/officeDocument/2006/relationships/image" Target="../media/image5.png"/><Relationship Id="rId4" Type="http://schemas.microsoft.com/office/2007/relationships/media" Target="../media/media18.mp3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151342"/>
              </p:ext>
            </p:extLst>
          </p:nvPr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  <a:p>
                      <a:pPr algn="ctr"/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4292177"/>
              </p:ext>
            </p:extLst>
          </p:nvPr>
        </p:nvGraphicFramePr>
        <p:xfrm>
          <a:off x="3355218" y="1125262"/>
          <a:ext cx="9697964" cy="8101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974232">
                <a:tc rowSpan="2">
                  <a:txBody>
                    <a:bodyPr/>
                    <a:lstStyle/>
                    <a:p>
                      <a:pPr algn="ctr"/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20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pəˈfʌŋ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(k)t(ə)</a:t>
                      </a:r>
                      <a:r>
                        <a:rPr lang="en-GB" sz="20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late 16th century: from late Latin</a:t>
                      </a:r>
                    </a:p>
                    <a:p>
                      <a:pPr algn="ctr"/>
                      <a:endParaRPr lang="en-GB" sz="18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18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Adjective -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Carried out without real interest, feeling, or effort.</a:t>
                      </a:r>
                    </a:p>
                    <a:p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“Always remember that you are absolutely unique. Just like everyone else.” </a:t>
                      </a:r>
                    </a:p>
                    <a:p>
                      <a:pPr algn="ctr"/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Margret Mead</a:t>
                      </a:r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9886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MARVIN GAYE &amp; TAMMI TERRELL - </a:t>
                      </a:r>
                      <a:r>
                        <a:rPr lang="en-GB" sz="2000" b="1" i="1" dirty="0">
                          <a:latin typeface="Century Gothic" panose="020B0502020202020204" pitchFamily="34" charset="0"/>
                        </a:rPr>
                        <a:t>“</a:t>
                      </a:r>
                      <a:r>
                        <a:rPr lang="en-GB" sz="2000" b="1" i="1" dirty="0" err="1">
                          <a:latin typeface="Century Gothic" panose="020B0502020202020204" pitchFamily="34" charset="0"/>
                        </a:rPr>
                        <a:t>Ain’t</a:t>
                      </a:r>
                      <a:r>
                        <a:rPr lang="en-GB" sz="2000" b="1" i="1" dirty="0">
                          <a:latin typeface="Century Gothic" panose="020B0502020202020204" pitchFamily="34" charset="0"/>
                        </a:rPr>
                        <a:t> no mountain High Enough”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i="1" dirty="0">
                          <a:latin typeface="Century Gothic" panose="020B0502020202020204" pitchFamily="34" charset="0"/>
                        </a:rPr>
                        <a:t>1967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395196"/>
                  </a:ext>
                </a:extLst>
              </a:tr>
              <a:tr h="988696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March 19</a:t>
                      </a:r>
                      <a:r>
                        <a:rPr lang="en-US" sz="20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1959 – Present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11593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8" y="1284905"/>
            <a:ext cx="4045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PERFUNCTORY</a:t>
            </a:r>
            <a:endParaRPr lang="en-GB" sz="4000" b="1" i="0" kern="1200" dirty="0">
              <a:solidFill>
                <a:schemeClr val="tx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C0F4FB-AB36-4B45-9C7C-9EE4015E2D8A}"/>
              </a:ext>
            </a:extLst>
          </p:cNvPr>
          <p:cNvSpPr txBox="1"/>
          <p:nvPr/>
        </p:nvSpPr>
        <p:spPr>
          <a:xfrm>
            <a:off x="3355218" y="5159043"/>
            <a:ext cx="4045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US" sz="3200" b="1" dirty="0">
                <a:latin typeface="Century Gothic" panose="020B0502020202020204" pitchFamily="34" charset="0"/>
              </a:rPr>
              <a:t>Ruth Coker Burks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4" name="Online Media 3" title="Ain't No Mountain High Enough (extra HQ) - Marvin Gaye &amp; Tammi Terrell">
            <a:hlinkClick r:id="" action="ppaction://media"/>
            <a:extLst>
              <a:ext uri="{FF2B5EF4-FFF2-40B4-BE49-F238E27FC236}">
                <a16:creationId xmlns:a16="http://schemas.microsoft.com/office/drawing/2014/main" id="{370F40DB-D06E-4DB4-A713-9988EF17283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400471" y="5120406"/>
            <a:ext cx="5652709" cy="4072419"/>
          </a:xfrm>
          <a:prstGeom prst="rect">
            <a:avLst/>
          </a:prstGeom>
        </p:spPr>
      </p:pic>
      <p:pic>
        <p:nvPicPr>
          <p:cNvPr id="6" name="21">
            <a:hlinkClick r:id="" action="ppaction://media"/>
            <a:extLst>
              <a:ext uri="{FF2B5EF4-FFF2-40B4-BE49-F238E27FC236}">
                <a16:creationId xmlns:a16="http://schemas.microsoft.com/office/drawing/2014/main" id="{54FC7659-D8FA-4D82-A225-969A6BD04C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06163" y="191544"/>
            <a:ext cx="609600" cy="609600"/>
          </a:xfrm>
          <a:prstGeom prst="rect">
            <a:avLst/>
          </a:prstGeom>
        </p:spPr>
      </p:pic>
      <p:pic>
        <p:nvPicPr>
          <p:cNvPr id="7" name="21">
            <a:hlinkClick r:id="" action="ppaction://media"/>
            <a:extLst>
              <a:ext uri="{FF2B5EF4-FFF2-40B4-BE49-F238E27FC236}">
                <a16:creationId xmlns:a16="http://schemas.microsoft.com/office/drawing/2014/main" id="{D39BB70C-8C3E-409F-8AC7-46F3310A293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99200" y="191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1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1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77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151884"/>
              </p:ext>
            </p:extLst>
          </p:nvPr>
        </p:nvGraphicFramePr>
        <p:xfrm>
          <a:off x="3355217" y="1125261"/>
          <a:ext cx="9697964" cy="8078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639569">
                <a:tc rowSpan="2">
                  <a:txBody>
                    <a:bodyPr/>
                    <a:lstStyle/>
                    <a:p>
                      <a:pPr algn="ctr"/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2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/ˌ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dɪskəmˈbɒbjʊleɪtɪd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Late 19th century (originally US)</a:t>
                      </a:r>
                      <a:endParaRPr lang="en-GB" sz="24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GB" sz="24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24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Adjective - 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Confused and disconcerted.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“Conformity is the jailor of freedom and the enemy of growth.”</a:t>
                      </a:r>
                    </a:p>
                    <a:p>
                      <a:pPr algn="ctr"/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John F Kennedy</a:t>
                      </a:r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1060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LESLEY GORE - </a:t>
                      </a: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“You Don’t Own Me”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1963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1033516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December 18</a:t>
                      </a:r>
                      <a:r>
                        <a:rPr lang="en-GB" sz="14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1946 – September 12</a:t>
                      </a:r>
                      <a:r>
                        <a:rPr lang="en-GB" sz="14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1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1977 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2884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8" y="1284905"/>
            <a:ext cx="4045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DISCOMBOBULATED</a:t>
            </a: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7" y="4907724"/>
            <a:ext cx="40452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da-DK" sz="2800" b="1" dirty="0">
                <a:latin typeface="Century Gothic" panose="020B0502020202020204" pitchFamily="34" charset="0"/>
              </a:rPr>
              <a:t>Steve Biko</a:t>
            </a:r>
          </a:p>
        </p:txBody>
      </p:sp>
      <p:pic>
        <p:nvPicPr>
          <p:cNvPr id="4" name="Online Media 3" title="Lesley Gore - You Don't Own Me (HD)">
            <a:hlinkClick r:id="" action="ppaction://media"/>
            <a:extLst>
              <a:ext uri="{FF2B5EF4-FFF2-40B4-BE49-F238E27FC236}">
                <a16:creationId xmlns:a16="http://schemas.microsoft.com/office/drawing/2014/main" id="{9FD73E48-424B-4FE9-9002-2DB2930FD3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400470" y="4907724"/>
            <a:ext cx="5652710" cy="4285101"/>
          </a:xfrm>
          <a:prstGeom prst="rect">
            <a:avLst/>
          </a:prstGeom>
        </p:spPr>
      </p:pic>
      <p:pic>
        <p:nvPicPr>
          <p:cNvPr id="6" name="30">
            <a:hlinkClick r:id="" action="ppaction://media"/>
            <a:extLst>
              <a:ext uri="{FF2B5EF4-FFF2-40B4-BE49-F238E27FC236}">
                <a16:creationId xmlns:a16="http://schemas.microsoft.com/office/drawing/2014/main" id="{C0803EFA-5CF7-4DD4-89B3-0908DCFDD3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20623" y="152047"/>
            <a:ext cx="609600" cy="609600"/>
          </a:xfrm>
          <a:prstGeom prst="rect">
            <a:avLst/>
          </a:prstGeom>
        </p:spPr>
      </p:pic>
      <p:pic>
        <p:nvPicPr>
          <p:cNvPr id="7" name="30">
            <a:hlinkClick r:id="" action="ppaction://media"/>
            <a:extLst>
              <a:ext uri="{FF2B5EF4-FFF2-40B4-BE49-F238E27FC236}">
                <a16:creationId xmlns:a16="http://schemas.microsoft.com/office/drawing/2014/main" id="{791A337A-0EF3-4425-AC49-5506A4E613E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03237" y="184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136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94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309128"/>
              </p:ext>
            </p:extLst>
          </p:nvPr>
        </p:nvGraphicFramePr>
        <p:xfrm>
          <a:off x="3355217" y="1125261"/>
          <a:ext cx="9697964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639569">
                <a:tc rowSpan="2"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hʌmˈdʌdʒən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18</a:t>
                      </a:r>
                      <a:r>
                        <a:rPr lang="en-GB" sz="24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Century Scottish </a:t>
                      </a:r>
                      <a:endParaRPr lang="en-GB" sz="24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GB" sz="24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24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Noun -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An unnecessary outcry or complaint or imaginary illness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“The human race has one really effective weapon and that is laughter.”</a:t>
                      </a:r>
                    </a:p>
                    <a:p>
                      <a:pPr algn="ctr"/>
                      <a:endParaRPr lang="en-US" sz="1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 </a:t>
                      </a:r>
                      <a:r>
                        <a:rPr lang="en-US" sz="2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Mark Twain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1060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BOBBY </a:t>
                      </a:r>
                      <a:r>
                        <a:rPr lang="en-GB" sz="2000" b="1" dirty="0" err="1">
                          <a:latin typeface="Century Gothic" panose="020B0502020202020204" pitchFamily="34" charset="0"/>
                        </a:rPr>
                        <a:t>McFERRIN</a:t>
                      </a: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 - </a:t>
                      </a:r>
                      <a:r>
                        <a:rPr lang="en-GB" sz="2000" b="1" i="1" dirty="0">
                          <a:latin typeface="Century Gothic" panose="020B0502020202020204" pitchFamily="34" charset="0"/>
                        </a:rPr>
                        <a:t>“Don’t worry be happy”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000" b="1" i="1" dirty="0">
                          <a:latin typeface="Century Gothic" panose="020B0502020202020204" pitchFamily="34" charset="0"/>
                        </a:rPr>
                        <a:t>1988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1033516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June 19</a:t>
                      </a:r>
                      <a:r>
                        <a:rPr lang="en-US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1945 – Present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2884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7" y="1125261"/>
            <a:ext cx="4045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 err="1">
                <a:latin typeface="Century Gothic" panose="020B0502020202020204" pitchFamily="34" charset="0"/>
              </a:rPr>
              <a:t>HUMDUDGEON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7" y="4907724"/>
            <a:ext cx="4045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Century Gothic" panose="020B0502020202020204" pitchFamily="34" charset="0"/>
              </a:rPr>
              <a:t>Aung San Suu Kyi</a:t>
            </a:r>
          </a:p>
        </p:txBody>
      </p:sp>
      <p:pic>
        <p:nvPicPr>
          <p:cNvPr id="4" name="Online Media 3" title="Bobby McFerrin - Don't Worry Be Happy (Official Music Video)">
            <a:hlinkClick r:id="" action="ppaction://media"/>
            <a:extLst>
              <a:ext uri="{FF2B5EF4-FFF2-40B4-BE49-F238E27FC236}">
                <a16:creationId xmlns:a16="http://schemas.microsoft.com/office/drawing/2014/main" id="{D5922FD7-D72A-467F-A2D8-D92A2774D6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400470" y="4907724"/>
            <a:ext cx="5652710" cy="4285101"/>
          </a:xfrm>
          <a:prstGeom prst="rect">
            <a:avLst/>
          </a:prstGeom>
        </p:spPr>
      </p:pic>
      <p:pic>
        <p:nvPicPr>
          <p:cNvPr id="6" name="31">
            <a:hlinkClick r:id="" action="ppaction://media"/>
            <a:extLst>
              <a:ext uri="{FF2B5EF4-FFF2-40B4-BE49-F238E27FC236}">
                <a16:creationId xmlns:a16="http://schemas.microsoft.com/office/drawing/2014/main" id="{A8789F10-8388-4EB4-AC99-50DD292061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54311" y="135680"/>
            <a:ext cx="609600" cy="609600"/>
          </a:xfrm>
          <a:prstGeom prst="rect">
            <a:avLst/>
          </a:prstGeom>
        </p:spPr>
      </p:pic>
      <p:pic>
        <p:nvPicPr>
          <p:cNvPr id="7" name="31">
            <a:hlinkClick r:id="" action="ppaction://media"/>
            <a:extLst>
              <a:ext uri="{FF2B5EF4-FFF2-40B4-BE49-F238E27FC236}">
                <a16:creationId xmlns:a16="http://schemas.microsoft.com/office/drawing/2014/main" id="{9E7B4E9F-440A-4C81-806A-31AF28FE2E3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90870" y="2515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1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63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297224"/>
              </p:ext>
            </p:extLst>
          </p:nvPr>
        </p:nvGraphicFramePr>
        <p:xfrm>
          <a:off x="3355217" y="1125262"/>
          <a:ext cx="9697964" cy="7992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544785">
                <a:tc rowSpan="2">
                  <a:txBody>
                    <a:bodyPr/>
                    <a:lstStyle/>
                    <a:p>
                      <a:pPr algn="ctr"/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/ˈ</a:t>
                      </a:r>
                      <a:r>
                        <a:rPr lang="en-GB" sz="20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fɔːtɪtjuːd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Middle English: via French from Latin</a:t>
                      </a:r>
                      <a:endParaRPr lang="en-GB" sz="2000" b="1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GB" sz="20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20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Noun -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Courage in pain or adversity.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“Nature hath given men one tongue but two ears, that we may hear from others twice as much as we speak.” </a:t>
                      </a: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Epictetus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07716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NAS - </a:t>
                      </a: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“I can”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2002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1194101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June 9</a:t>
                      </a:r>
                      <a:r>
                        <a:rPr lang="en-US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1836 – December 17</a:t>
                      </a:r>
                      <a:r>
                        <a:rPr lang="en-US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1917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13681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8" y="1284905"/>
            <a:ext cx="4045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FORTITUDE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6" y="4743544"/>
            <a:ext cx="40452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Elizabeth Garrett Anderson</a:t>
            </a:r>
          </a:p>
        </p:txBody>
      </p:sp>
      <p:pic>
        <p:nvPicPr>
          <p:cNvPr id="4" name="Online Media 3" title="Nas - I Can (Official HD Video)">
            <a:hlinkClick r:id="" action="ppaction://media"/>
            <a:extLst>
              <a:ext uri="{FF2B5EF4-FFF2-40B4-BE49-F238E27FC236}">
                <a16:creationId xmlns:a16="http://schemas.microsoft.com/office/drawing/2014/main" id="{176467F2-E3B9-4E8E-8391-3BD08F29E3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400469" y="4795060"/>
            <a:ext cx="5652711" cy="4323182"/>
          </a:xfrm>
          <a:prstGeom prst="rect">
            <a:avLst/>
          </a:prstGeom>
        </p:spPr>
      </p:pic>
      <p:pic>
        <p:nvPicPr>
          <p:cNvPr id="6" name="32">
            <a:hlinkClick r:id="" action="ppaction://media"/>
            <a:extLst>
              <a:ext uri="{FF2B5EF4-FFF2-40B4-BE49-F238E27FC236}">
                <a16:creationId xmlns:a16="http://schemas.microsoft.com/office/drawing/2014/main" id="{F27E5202-38FD-4D95-BDC6-551ED32B25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48651" y="108857"/>
            <a:ext cx="609600" cy="609600"/>
          </a:xfrm>
          <a:prstGeom prst="rect">
            <a:avLst/>
          </a:prstGeom>
        </p:spPr>
      </p:pic>
      <p:pic>
        <p:nvPicPr>
          <p:cNvPr id="7" name="32">
            <a:hlinkClick r:id="" action="ppaction://media"/>
            <a:extLst>
              <a:ext uri="{FF2B5EF4-FFF2-40B4-BE49-F238E27FC236}">
                <a16:creationId xmlns:a16="http://schemas.microsoft.com/office/drawing/2014/main" id="{E92AEC5C-E0D5-4F44-969E-AE16BE1BFCE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89799" y="108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0440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5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88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609202"/>
              </p:ext>
            </p:extLst>
          </p:nvPr>
        </p:nvGraphicFramePr>
        <p:xfrm>
          <a:off x="3355217" y="1125262"/>
          <a:ext cx="9697964" cy="80341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544785">
                <a:tc rowSpan="2">
                  <a:txBody>
                    <a:bodyPr/>
                    <a:lstStyle/>
                    <a:p>
                      <a:pPr algn="ctr"/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18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lɪ</a:t>
                      </a:r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ˈ</a:t>
                      </a:r>
                      <a:r>
                        <a:rPr lang="el-GR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θ</a:t>
                      </a:r>
                      <a:r>
                        <a:rPr lang="en-GB" sz="18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ɑːdʒɪk</a:t>
                      </a:r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Late Middle English: via Latin from Greek</a:t>
                      </a:r>
                      <a:endParaRPr lang="en-GB" sz="1800" b="1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GB" sz="18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GB" sz="18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18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Adjective -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Affected by lethargy; sluggish and apathetic.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Everyone you ever meet knows something you don’t.”</a:t>
                      </a:r>
                    </a:p>
                    <a:p>
                      <a:pPr algn="ctr"/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Bill Nye</a:t>
                      </a:r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07716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SISTER SLEDGE - </a:t>
                      </a: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“We are Family”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1979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91678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April 15</a:t>
                      </a:r>
                      <a:r>
                        <a:rPr lang="en-US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1469 – September 22</a:t>
                      </a:r>
                      <a:r>
                        <a:rPr lang="en-US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1539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4553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8" y="1284905"/>
            <a:ext cx="4045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LETHARGIC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6" y="4678198"/>
            <a:ext cx="4045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GB" sz="4000" b="1" dirty="0">
                <a:latin typeface="Century Gothic" panose="020B0502020202020204" pitchFamily="34" charset="0"/>
              </a:rPr>
              <a:t>Guru Nanak</a:t>
            </a:r>
          </a:p>
        </p:txBody>
      </p:sp>
      <p:pic>
        <p:nvPicPr>
          <p:cNvPr id="4" name="Online Media 3" title="SISTER SLEDGE - WE ARE FAMILY (1979) OFFICIAL VIDEO">
            <a:hlinkClick r:id="" action="ppaction://media"/>
            <a:extLst>
              <a:ext uri="{FF2B5EF4-FFF2-40B4-BE49-F238E27FC236}">
                <a16:creationId xmlns:a16="http://schemas.microsoft.com/office/drawing/2014/main" id="{C742692B-C479-4566-B5B7-AC8EEBEB6D1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387590" y="4801752"/>
            <a:ext cx="5665590" cy="4357695"/>
          </a:xfrm>
          <a:prstGeom prst="rect">
            <a:avLst/>
          </a:prstGeom>
        </p:spPr>
      </p:pic>
      <p:pic>
        <p:nvPicPr>
          <p:cNvPr id="6" name="33">
            <a:hlinkClick r:id="" action="ppaction://media"/>
            <a:extLst>
              <a:ext uri="{FF2B5EF4-FFF2-40B4-BE49-F238E27FC236}">
                <a16:creationId xmlns:a16="http://schemas.microsoft.com/office/drawing/2014/main" id="{A971A877-921C-4D61-BF3D-99F0C4AE16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78291" y="224309"/>
            <a:ext cx="609600" cy="609600"/>
          </a:xfrm>
          <a:prstGeom prst="rect">
            <a:avLst/>
          </a:prstGeom>
        </p:spPr>
      </p:pic>
      <p:pic>
        <p:nvPicPr>
          <p:cNvPr id="7" name="33">
            <a:hlinkClick r:id="" action="ppaction://media"/>
            <a:extLst>
              <a:ext uri="{FF2B5EF4-FFF2-40B4-BE49-F238E27FC236}">
                <a16:creationId xmlns:a16="http://schemas.microsoft.com/office/drawing/2014/main" id="{DA868FC5-B1B6-464B-81A8-0989062F6C5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04000" y="152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679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74634"/>
              </p:ext>
            </p:extLst>
          </p:nvPr>
        </p:nvGraphicFramePr>
        <p:xfrm>
          <a:off x="3355217" y="1125262"/>
          <a:ext cx="9697964" cy="8022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544785">
                <a:tc rowSpan="2"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20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rɪˈsplɛnd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(ə)</a:t>
                      </a:r>
                      <a:r>
                        <a:rPr lang="en-GB" sz="20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nt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late Middle English: from Latin </a:t>
                      </a:r>
                      <a:endParaRPr lang="en-GB" sz="2000" b="1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GB" sz="20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GB" sz="20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20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Adjective -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Attractive and impressive through being richly </a:t>
                      </a:r>
                      <a:r>
                        <a:rPr lang="en-US" sz="20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colourful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or sumptuous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“It is not our abilities that show what we truly are… it is our choices”</a:t>
                      </a:r>
                    </a:p>
                    <a:p>
                      <a:pPr algn="ctr"/>
                      <a:endParaRPr lang="en-US" sz="2400" b="1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Dumbledore</a:t>
                      </a:r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07716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FLEETWOOD MAC - </a:t>
                      </a:r>
                      <a:r>
                        <a:rPr lang="en-GB" sz="2000" b="1" i="1" dirty="0">
                          <a:latin typeface="Century Gothic" panose="020B0502020202020204" pitchFamily="34" charset="0"/>
                        </a:rPr>
                        <a:t>“Go your own way”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000" b="1" i="1" dirty="0">
                          <a:latin typeface="Century Gothic" panose="020B0502020202020204" pitchFamily="34" charset="0"/>
                        </a:rPr>
                        <a:t>1977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916784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1600" dirty="0">
                          <a:latin typeface="Century Gothic" panose="020B0502020202020204" pitchFamily="34" charset="0"/>
                        </a:rPr>
                        <a:t>November 24</a:t>
                      </a:r>
                      <a:r>
                        <a:rPr lang="en-GB" sz="1600" baseline="30000" dirty="0">
                          <a:latin typeface="Century Gothic" panose="020B0502020202020204" pitchFamily="34" charset="0"/>
                        </a:rPr>
                        <a:t>th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 1982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4553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6" y="1125261"/>
            <a:ext cx="4045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Century Gothic" panose="020B0502020202020204" pitchFamily="34" charset="0"/>
              </a:rPr>
              <a:t>RESPLENDENT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6" y="4743544"/>
            <a:ext cx="4045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GB" sz="3600" b="1" dirty="0">
                <a:latin typeface="Century Gothic" panose="020B0502020202020204" pitchFamily="34" charset="0"/>
              </a:rPr>
              <a:t>Mary </a:t>
            </a:r>
            <a:r>
              <a:rPr lang="en-GB" sz="3600" b="1" dirty="0" err="1">
                <a:latin typeface="Century Gothic" panose="020B0502020202020204" pitchFamily="34" charset="0"/>
              </a:rPr>
              <a:t>Kom</a:t>
            </a:r>
            <a:endParaRPr lang="en-GB" sz="3600" b="1" dirty="0">
              <a:latin typeface="Century Gothic" panose="020B0502020202020204" pitchFamily="34" charset="0"/>
            </a:endParaRPr>
          </a:p>
        </p:txBody>
      </p:sp>
      <p:pic>
        <p:nvPicPr>
          <p:cNvPr id="4" name="Online Media 3" title="Fleetwood Mac - Go Your Own Way (HQ)">
            <a:hlinkClick r:id="" action="ppaction://media"/>
            <a:extLst>
              <a:ext uri="{FF2B5EF4-FFF2-40B4-BE49-F238E27FC236}">
                <a16:creationId xmlns:a16="http://schemas.microsoft.com/office/drawing/2014/main" id="{554F2B6E-E25F-4D35-B803-F3311168F6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400469" y="4743544"/>
            <a:ext cx="5652711" cy="4403878"/>
          </a:xfrm>
          <a:prstGeom prst="rect">
            <a:avLst/>
          </a:prstGeom>
        </p:spPr>
      </p:pic>
      <p:pic>
        <p:nvPicPr>
          <p:cNvPr id="6" name="34">
            <a:hlinkClick r:id="" action="ppaction://media"/>
            <a:extLst>
              <a:ext uri="{FF2B5EF4-FFF2-40B4-BE49-F238E27FC236}">
                <a16:creationId xmlns:a16="http://schemas.microsoft.com/office/drawing/2014/main" id="{C207DBC1-A3B9-468D-881D-65B61D3AAB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74253" y="108857"/>
            <a:ext cx="609600" cy="609600"/>
          </a:xfrm>
          <a:prstGeom prst="rect">
            <a:avLst/>
          </a:prstGeom>
        </p:spPr>
      </p:pic>
      <p:pic>
        <p:nvPicPr>
          <p:cNvPr id="7" name="34">
            <a:hlinkClick r:id="" action="ppaction://media"/>
            <a:extLst>
              <a:ext uri="{FF2B5EF4-FFF2-40B4-BE49-F238E27FC236}">
                <a16:creationId xmlns:a16="http://schemas.microsoft.com/office/drawing/2014/main" id="{EDCD8E5A-C9CE-4623-A664-0C4412BC7D7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95669" y="1477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8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2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246624"/>
              </p:ext>
            </p:extLst>
          </p:nvPr>
        </p:nvGraphicFramePr>
        <p:xfrm>
          <a:off x="3355217" y="1125262"/>
          <a:ext cx="9697964" cy="80783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2510462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3162206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517895">
                <a:tc rowSpan="2">
                  <a:txBody>
                    <a:bodyPr/>
                    <a:lstStyle/>
                    <a:p>
                      <a:pPr algn="ctr"/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320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20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vɪˈkɛːrɪəs,vʌɪˈkɛːrɪəs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mid 17th century: from Latin</a:t>
                      </a:r>
                      <a:endParaRPr lang="en-GB" sz="18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18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Adjective     </a:t>
                      </a:r>
                      <a:endParaRPr lang="en-GB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Experienced in the imagination through the feelings or actions of another person.</a:t>
                      </a:r>
                    </a:p>
                    <a:p>
                      <a:pPr marL="342900" marR="0" lvl="0" indent="-342900" algn="l" defTabSz="1320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Acting or done for another.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Century Gothic" panose="020B0502020202020204" pitchFamily="34" charset="0"/>
                        </a:rPr>
                        <a:t>“It’s not who I am underneath, but what I do that defines me”</a:t>
                      </a:r>
                    </a:p>
                    <a:p>
                      <a:pPr algn="ctr"/>
                      <a:endParaRPr lang="en-GB" sz="1800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- </a:t>
                      </a: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Batman</a:t>
                      </a:r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1959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BARENAKED LADIES - </a:t>
                      </a: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“One Week”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800" b="1" i="1" dirty="0">
                          <a:latin typeface="Century Gothic" panose="020B0502020202020204" pitchFamily="34" charset="0"/>
                        </a:rPr>
                        <a:t>1998</a:t>
                      </a:r>
                      <a:endParaRPr lang="en-GB" sz="2400" b="1" i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934896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October 20</a:t>
                      </a:r>
                      <a:r>
                        <a:rPr lang="en-US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1964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4188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6" y="1125261"/>
            <a:ext cx="4045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Century Gothic" panose="020B0502020202020204" pitchFamily="34" charset="0"/>
              </a:rPr>
              <a:t>VICARIOUS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6" y="4897433"/>
            <a:ext cx="40452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Kamala Harris</a:t>
            </a:r>
          </a:p>
        </p:txBody>
      </p:sp>
      <p:pic>
        <p:nvPicPr>
          <p:cNvPr id="4" name="Online Media 3" title="Barenaked Ladies - One Week (Official Music Video)">
            <a:hlinkClick r:id="" action="ppaction://media"/>
            <a:extLst>
              <a:ext uri="{FF2B5EF4-FFF2-40B4-BE49-F238E27FC236}">
                <a16:creationId xmlns:a16="http://schemas.microsoft.com/office/drawing/2014/main" id="{723BD20B-859F-41A0-B12F-735D6F511D8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400469" y="4824748"/>
            <a:ext cx="5652711" cy="4368077"/>
          </a:xfrm>
          <a:prstGeom prst="rect">
            <a:avLst/>
          </a:prstGeom>
        </p:spPr>
      </p:pic>
      <p:pic>
        <p:nvPicPr>
          <p:cNvPr id="6" name="35">
            <a:hlinkClick r:id="" action="ppaction://media"/>
            <a:extLst>
              <a:ext uri="{FF2B5EF4-FFF2-40B4-BE49-F238E27FC236}">
                <a16:creationId xmlns:a16="http://schemas.microsoft.com/office/drawing/2014/main" id="{92A71D0F-B107-4C76-AC68-AF3F2880B7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29963" y="195237"/>
            <a:ext cx="609600" cy="609600"/>
          </a:xfrm>
          <a:prstGeom prst="rect">
            <a:avLst/>
          </a:prstGeom>
        </p:spPr>
      </p:pic>
      <p:pic>
        <p:nvPicPr>
          <p:cNvPr id="7" name="35">
            <a:hlinkClick r:id="" action="ppaction://media"/>
            <a:extLst>
              <a:ext uri="{FF2B5EF4-FFF2-40B4-BE49-F238E27FC236}">
                <a16:creationId xmlns:a16="http://schemas.microsoft.com/office/drawing/2014/main" id="{5F83D5A8-392A-4BBF-876B-5E5EA681B7E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99200" y="195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3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3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98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4890048"/>
              </p:ext>
            </p:extLst>
          </p:nvPr>
        </p:nvGraphicFramePr>
        <p:xfrm>
          <a:off x="3355217" y="1125262"/>
          <a:ext cx="9697964" cy="80775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517895">
                <a:tc rowSpan="2">
                  <a:txBody>
                    <a:bodyPr/>
                    <a:lstStyle/>
                    <a:p>
                      <a:pPr algn="ctr"/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 fontAlgn="t"/>
                      <a:endParaRPr lang="en-GB" sz="3200" b="1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/ˈ</a:t>
                      </a:r>
                      <a:r>
                        <a:rPr lang="en-GB" sz="18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skʌrɪləs</a:t>
                      </a:r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b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late 16th century: from French or Latin</a:t>
                      </a:r>
                      <a:endParaRPr lang="en-GB" sz="18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GB" sz="18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18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Adjective -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Making or spreading scandalous claims about someone with the intention of damaging their reputation.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“After a while, you learn to ignore the names people call you and trust who you are.” </a:t>
                      </a: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Shrek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1959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BRUNO MARS  - </a:t>
                      </a: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“Lazy Song”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2010</a:t>
                      </a:r>
                      <a:endParaRPr lang="en-GB" sz="2000" b="1" i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934896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February 21</a:t>
                      </a:r>
                      <a:r>
                        <a:rPr lang="en-GB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1987 - Present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4188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6" y="1125261"/>
            <a:ext cx="4045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Century Gothic" panose="020B0502020202020204" pitchFamily="34" charset="0"/>
              </a:rPr>
              <a:t>SCURRILOUS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6" y="4897433"/>
            <a:ext cx="40452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GB" sz="2800" b="1" dirty="0">
                <a:latin typeface="Century Gothic" panose="020B0502020202020204" pitchFamily="34" charset="0"/>
              </a:rPr>
              <a:t>Elliot Page </a:t>
            </a:r>
          </a:p>
        </p:txBody>
      </p:sp>
      <p:pic>
        <p:nvPicPr>
          <p:cNvPr id="4" name="Online Media 3" title="Bruno Mars - The Lazy Song (Official Music Video)">
            <a:hlinkClick r:id="" action="ppaction://media"/>
            <a:extLst>
              <a:ext uri="{FF2B5EF4-FFF2-40B4-BE49-F238E27FC236}">
                <a16:creationId xmlns:a16="http://schemas.microsoft.com/office/drawing/2014/main" id="{09A19F76-588A-43FB-970C-89432BECE8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387590" y="4858796"/>
            <a:ext cx="5665590" cy="4334029"/>
          </a:xfrm>
          <a:prstGeom prst="rect">
            <a:avLst/>
          </a:prstGeom>
        </p:spPr>
      </p:pic>
      <p:pic>
        <p:nvPicPr>
          <p:cNvPr id="6" name="36">
            <a:hlinkClick r:id="" action="ppaction://media"/>
            <a:extLst>
              <a:ext uri="{FF2B5EF4-FFF2-40B4-BE49-F238E27FC236}">
                <a16:creationId xmlns:a16="http://schemas.microsoft.com/office/drawing/2014/main" id="{CCC53AB3-C16F-4A14-97CE-326B904362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13561" y="152047"/>
            <a:ext cx="609600" cy="609600"/>
          </a:xfrm>
          <a:prstGeom prst="rect">
            <a:avLst/>
          </a:prstGeom>
        </p:spPr>
      </p:pic>
      <p:pic>
        <p:nvPicPr>
          <p:cNvPr id="7" name="36">
            <a:hlinkClick r:id="" action="ppaction://media"/>
            <a:extLst>
              <a:ext uri="{FF2B5EF4-FFF2-40B4-BE49-F238E27FC236}">
                <a16:creationId xmlns:a16="http://schemas.microsoft.com/office/drawing/2014/main" id="{B7D9FB8E-0F47-4D1F-92BB-0D87CBBC88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99200" y="122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1922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88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171525"/>
              </p:ext>
            </p:extLst>
          </p:nvPr>
        </p:nvGraphicFramePr>
        <p:xfrm>
          <a:off x="3355217" y="1125262"/>
          <a:ext cx="9697964" cy="811997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517895">
                <a:tc rowSpan="2">
                  <a:txBody>
                    <a:bodyPr/>
                    <a:lstStyle/>
                    <a:p>
                      <a:pPr algn="ctr"/>
                      <a:endParaRPr lang="en-US" sz="22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/ˈ</a:t>
                      </a:r>
                      <a:r>
                        <a:rPr lang="en-GB" sz="18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mɪz</a:t>
                      </a:r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(ə)n</a:t>
                      </a:r>
                      <a:r>
                        <a:rPr lang="el-GR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θ</a:t>
                      </a:r>
                      <a:r>
                        <a:rPr lang="en-GB" sz="18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rəʊp</a:t>
                      </a:r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,ˈ</a:t>
                      </a:r>
                      <a:r>
                        <a:rPr lang="en-GB" sz="18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mɪs</a:t>
                      </a:r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(ə)n</a:t>
                      </a:r>
                      <a:r>
                        <a:rPr lang="el-GR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θ</a:t>
                      </a:r>
                      <a:r>
                        <a:rPr lang="en-GB" sz="18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rəʊp</a:t>
                      </a:r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endParaRPr lang="en-GB" sz="1800" b="0" i="0" u="none" strike="noStrike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  <a:hlinkClick r:id="rId7"/>
                      </a:endParaRPr>
                    </a:p>
                    <a:p>
                      <a:b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mid 16th century: from Greek</a:t>
                      </a:r>
                      <a:endParaRPr lang="en-GB" sz="18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GB" sz="18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18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Noun -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person who dislikes humankind and avoids human society.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Century Gothic" panose="020B0502020202020204" pitchFamily="34" charset="0"/>
                        </a:rPr>
                        <a:t>“There are only two tragedies in life: one is not getting what one wants, and the other is getting it.”</a:t>
                      </a:r>
                    </a:p>
                    <a:p>
                      <a:pPr algn="ctr"/>
                      <a:endParaRPr lang="en-GB" sz="1800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-Oscar Wilde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1959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MICHAEL JACKSON - </a:t>
                      </a:r>
                      <a:r>
                        <a:rPr lang="en-GB" sz="2000" b="1" i="1" dirty="0">
                          <a:latin typeface="Century Gothic" panose="020B0502020202020204" pitchFamily="34" charset="0"/>
                        </a:rPr>
                        <a:t>“Man in the Mirror”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000" b="1" i="1" dirty="0">
                          <a:latin typeface="Century Gothic" panose="020B0502020202020204" pitchFamily="34" charset="0"/>
                        </a:rPr>
                        <a:t>1987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934896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February 8</a:t>
                      </a:r>
                      <a:r>
                        <a:rPr lang="en-US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1990 – Present 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4188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9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6" y="1125261"/>
            <a:ext cx="4045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Century Gothic" panose="020B0502020202020204" pitchFamily="34" charset="0"/>
              </a:rPr>
              <a:t>MISANTHROPE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6" y="4897433"/>
            <a:ext cx="4045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GB" sz="3200" b="1" dirty="0">
                <a:latin typeface="Century Gothic" panose="020B0502020202020204" pitchFamily="34" charset="0"/>
              </a:rPr>
              <a:t>Bethany Hamilton</a:t>
            </a:r>
          </a:p>
        </p:txBody>
      </p:sp>
      <p:pic>
        <p:nvPicPr>
          <p:cNvPr id="4" name="Online Media 3" title="Michael Jackson - Man In The Mirror (Official Video)">
            <a:hlinkClick r:id="" action="ppaction://media"/>
            <a:extLst>
              <a:ext uri="{FF2B5EF4-FFF2-40B4-BE49-F238E27FC236}">
                <a16:creationId xmlns:a16="http://schemas.microsoft.com/office/drawing/2014/main" id="{17F9A58F-E87A-4C8C-A5D5-ABD477421B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7400469" y="4897433"/>
            <a:ext cx="5652711" cy="4347802"/>
          </a:xfrm>
          <a:prstGeom prst="rect">
            <a:avLst/>
          </a:prstGeom>
        </p:spPr>
      </p:pic>
      <p:pic>
        <p:nvPicPr>
          <p:cNvPr id="6" name="37">
            <a:hlinkClick r:id="" action="ppaction://media"/>
            <a:extLst>
              <a:ext uri="{FF2B5EF4-FFF2-40B4-BE49-F238E27FC236}">
                <a16:creationId xmlns:a16="http://schemas.microsoft.com/office/drawing/2014/main" id="{D04CADC7-43CA-4EDC-8933-D91E126017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19394" y="51165"/>
            <a:ext cx="609600" cy="609600"/>
          </a:xfrm>
          <a:prstGeom prst="rect">
            <a:avLst/>
          </a:prstGeom>
        </p:spPr>
      </p:pic>
      <p:pic>
        <p:nvPicPr>
          <p:cNvPr id="7" name="37">
            <a:hlinkClick r:id="" action="ppaction://media"/>
            <a:extLst>
              <a:ext uri="{FF2B5EF4-FFF2-40B4-BE49-F238E27FC236}">
                <a16:creationId xmlns:a16="http://schemas.microsoft.com/office/drawing/2014/main" id="{65D468E2-3A6B-4469-9FA9-65A53535CD9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99200" y="108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5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8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4987668"/>
              </p:ext>
            </p:extLst>
          </p:nvPr>
        </p:nvGraphicFramePr>
        <p:xfrm>
          <a:off x="3355217" y="1125262"/>
          <a:ext cx="9697964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517895">
                <a:tc rowSpan="2">
                  <a:txBody>
                    <a:bodyPr/>
                    <a:lstStyle/>
                    <a:p>
                      <a:pPr algn="ctr"/>
                      <a:endParaRPr lang="en-US" sz="22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/ˈ</a:t>
                      </a:r>
                      <a:r>
                        <a:rPr lang="en-GB" sz="20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ʌmbrɪdʒ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b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late Middle English or from Old French, or Latin </a:t>
                      </a:r>
                      <a:endParaRPr lang="en-GB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sz="20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20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Noun -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Offence or annoyance.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“Remember, today is the tomorrow you worried about yesterday” </a:t>
                      </a:r>
                    </a:p>
                    <a:p>
                      <a:pPr algn="ctr"/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Dale Carnegie</a:t>
                      </a:r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1959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HAMILTON – “</a:t>
                      </a: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One Shot”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2019</a:t>
                      </a:r>
                      <a:endParaRPr lang="en-GB" sz="2000" b="1" i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934896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June 15th 1954 – Present 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4188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6" y="1125261"/>
            <a:ext cx="4045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Century Gothic" panose="020B0502020202020204" pitchFamily="34" charset="0"/>
              </a:rPr>
              <a:t>UMBRIDGE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6" y="4897433"/>
            <a:ext cx="4045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GB" sz="3200" b="1" dirty="0">
                <a:latin typeface="Century Gothic" panose="020B0502020202020204" pitchFamily="34" charset="0"/>
              </a:rPr>
              <a:t>Paul </a:t>
            </a:r>
            <a:r>
              <a:rPr lang="en-GB" sz="3200" b="1" dirty="0" err="1">
                <a:latin typeface="Century Gothic" panose="020B0502020202020204" pitchFamily="34" charset="0"/>
              </a:rPr>
              <a:t>Ruseabagina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4" name="Online Media 3" title="Hamilton - Aaron Burr, Sir / My Shot (Original Cast 2016 - Live)">
            <a:hlinkClick r:id="" action="ppaction://media"/>
            <a:extLst>
              <a:ext uri="{FF2B5EF4-FFF2-40B4-BE49-F238E27FC236}">
                <a16:creationId xmlns:a16="http://schemas.microsoft.com/office/drawing/2014/main" id="{66DF9429-470F-42DF-9BC7-838A2765712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400469" y="4858796"/>
            <a:ext cx="5652711" cy="4334029"/>
          </a:xfrm>
          <a:prstGeom prst="rect">
            <a:avLst/>
          </a:prstGeom>
        </p:spPr>
      </p:pic>
      <p:pic>
        <p:nvPicPr>
          <p:cNvPr id="6" name="38">
            <a:hlinkClick r:id="" action="ppaction://media"/>
            <a:extLst>
              <a:ext uri="{FF2B5EF4-FFF2-40B4-BE49-F238E27FC236}">
                <a16:creationId xmlns:a16="http://schemas.microsoft.com/office/drawing/2014/main" id="{EED5358F-8BFB-4BD8-B228-7DD5FA239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90144" y="103574"/>
            <a:ext cx="609600" cy="609600"/>
          </a:xfrm>
          <a:prstGeom prst="rect">
            <a:avLst/>
          </a:prstGeom>
        </p:spPr>
      </p:pic>
      <p:pic>
        <p:nvPicPr>
          <p:cNvPr id="7" name="38">
            <a:hlinkClick r:id="" action="ppaction://media"/>
            <a:extLst>
              <a:ext uri="{FF2B5EF4-FFF2-40B4-BE49-F238E27FC236}">
                <a16:creationId xmlns:a16="http://schemas.microsoft.com/office/drawing/2014/main" id="{384F78A7-61E7-4EB8-8A64-A8C537C5F61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90336" y="131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47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32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25446"/>
              </p:ext>
            </p:extLst>
          </p:nvPr>
        </p:nvGraphicFramePr>
        <p:xfrm>
          <a:off x="3355217" y="1125262"/>
          <a:ext cx="9697964" cy="80793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486379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GB" sz="44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/ˌ</a:t>
                      </a:r>
                      <a:r>
                        <a:rPr lang="en-GB" sz="20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trɛpɪˈdeɪʃ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(ə)n/</a:t>
                      </a:r>
                      <a:b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late 15th century: from Latin</a:t>
                      </a:r>
                      <a:endParaRPr lang="en-GB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sz="20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20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Noun -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 feeling of fear or anxiety about something that may happen.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“A laugh can be a very powerful thing. Why, sometimes in life, it’s the only weapon we have”</a:t>
                      </a:r>
                    </a:p>
                    <a:p>
                      <a:pPr algn="ctr"/>
                      <a:endParaRPr lang="en-US" sz="2000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Roger Rabbit 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27210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DEE-LITE - </a:t>
                      </a: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“Groove is in the Heart”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1990</a:t>
                      </a:r>
                      <a:endParaRPr lang="en-GB" sz="2000" b="1" i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933053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September 29</a:t>
                      </a:r>
                      <a:r>
                        <a:rPr lang="en-GB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1927 – Present 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37603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6" y="1125261"/>
            <a:ext cx="4045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Century Gothic" panose="020B0502020202020204" pitchFamily="34" charset="0"/>
              </a:rPr>
              <a:t>TREPIDATION</a:t>
            </a:r>
            <a:endParaRPr lang="en-US" sz="3600" b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6" y="4897433"/>
            <a:ext cx="4045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GB" sz="3200" b="1" dirty="0">
                <a:latin typeface="Century Gothic" panose="020B0502020202020204" pitchFamily="34" charset="0"/>
              </a:rPr>
              <a:t>Dr Edith Eger</a:t>
            </a:r>
          </a:p>
        </p:txBody>
      </p:sp>
      <p:pic>
        <p:nvPicPr>
          <p:cNvPr id="4" name="Online Media 3" title="Deee-Lite - Groove Is In The Heart (Official Video)">
            <a:hlinkClick r:id="" action="ppaction://media"/>
            <a:extLst>
              <a:ext uri="{FF2B5EF4-FFF2-40B4-BE49-F238E27FC236}">
                <a16:creationId xmlns:a16="http://schemas.microsoft.com/office/drawing/2014/main" id="{7AA7202D-D9AD-454E-88BD-7CC232F85E8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400469" y="4897433"/>
            <a:ext cx="5652711" cy="4307219"/>
          </a:xfrm>
          <a:prstGeom prst="rect">
            <a:avLst/>
          </a:prstGeom>
        </p:spPr>
      </p:pic>
      <p:pic>
        <p:nvPicPr>
          <p:cNvPr id="6" name="39">
            <a:hlinkClick r:id="" action="ppaction://media"/>
            <a:extLst>
              <a:ext uri="{FF2B5EF4-FFF2-40B4-BE49-F238E27FC236}">
                <a16:creationId xmlns:a16="http://schemas.microsoft.com/office/drawing/2014/main" id="{FAE03478-2A18-416A-9787-B245AA4F07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10754" y="51984"/>
            <a:ext cx="609600" cy="609600"/>
          </a:xfrm>
          <a:prstGeom prst="rect">
            <a:avLst/>
          </a:prstGeom>
        </p:spPr>
      </p:pic>
      <p:pic>
        <p:nvPicPr>
          <p:cNvPr id="7" name="39">
            <a:hlinkClick r:id="" action="ppaction://media"/>
            <a:extLst>
              <a:ext uri="{FF2B5EF4-FFF2-40B4-BE49-F238E27FC236}">
                <a16:creationId xmlns:a16="http://schemas.microsoft.com/office/drawing/2014/main" id="{26915FBF-580B-4D86-827D-D477F09ECB6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59505" y="152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362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56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230899"/>
              </p:ext>
            </p:extLst>
          </p:nvPr>
        </p:nvGraphicFramePr>
        <p:xfrm>
          <a:off x="3355218" y="1125260"/>
          <a:ext cx="9697964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666443">
                <a:tc rowSpan="2"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/ˈ</a:t>
                      </a:r>
                      <a:r>
                        <a:rPr lang="en-GB" sz="20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kɒmɪnəˌt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(ə)</a:t>
                      </a:r>
                      <a:r>
                        <a:rPr lang="en-GB" sz="20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ri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early 16th century: from medieval Latin</a:t>
                      </a:r>
                      <a:endParaRPr lang="en-GB" sz="20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GB" sz="20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20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Adjective -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Threatening, punitive, or vengeful.</a:t>
                      </a:r>
                    </a:p>
                    <a:p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“You only live once, but if you do it right, once is enough.”</a:t>
                      </a:r>
                    </a:p>
                    <a:p>
                      <a:pPr algn="ctr"/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Mae West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 l="-26000" r="-21000"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0351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KATRINA AND THE WAVES- </a:t>
                      </a:r>
                      <a:r>
                        <a:rPr lang="en-GB" sz="2000" b="1" i="1" dirty="0">
                          <a:latin typeface="Century Gothic" panose="020B0502020202020204" pitchFamily="34" charset="0"/>
                        </a:rPr>
                        <a:t>“Walking on Sunshine”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i="1" dirty="0">
                          <a:latin typeface="Century Gothic" panose="020B0502020202020204" pitchFamily="34" charset="0"/>
                        </a:rPr>
                        <a:t>1985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1044038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September 22</a:t>
                      </a:r>
                      <a:r>
                        <a:rPr lang="en-GB" sz="20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nd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1958 – Present </a:t>
                      </a:r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32193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8" y="1284905"/>
            <a:ext cx="4045253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3900" b="1" dirty="0">
                <a:latin typeface="Century Gothic" panose="020B0502020202020204" pitchFamily="34" charset="0"/>
              </a:rPr>
              <a:t>COMMINATORY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7" y="4814403"/>
            <a:ext cx="4045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GB" sz="3200" b="1" dirty="0">
                <a:latin typeface="Century Gothic" panose="020B0502020202020204" pitchFamily="34" charset="0"/>
              </a:rPr>
              <a:t>Andrea</a:t>
            </a:r>
            <a:r>
              <a:rPr lang="en-GB" b="1" dirty="0"/>
              <a:t> </a:t>
            </a:r>
            <a:r>
              <a:rPr lang="en-GB" sz="3200" b="1" dirty="0" err="1">
                <a:latin typeface="Century Gothic" panose="020B0502020202020204" pitchFamily="34" charset="0"/>
              </a:rPr>
              <a:t>Boccelli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4" name="Online Media 3" title="Katrina &amp; The Waves - Walking On Sunshine (Official Video)">
            <a:hlinkClick r:id="" action="ppaction://media"/>
            <a:extLst>
              <a:ext uri="{FF2B5EF4-FFF2-40B4-BE49-F238E27FC236}">
                <a16:creationId xmlns:a16="http://schemas.microsoft.com/office/drawing/2014/main" id="{2740EB05-D058-4DBE-8CD3-FBBCF9A234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400470" y="4814403"/>
            <a:ext cx="5652710" cy="4378421"/>
          </a:xfrm>
          <a:prstGeom prst="rect">
            <a:avLst/>
          </a:prstGeom>
        </p:spPr>
      </p:pic>
      <p:pic>
        <p:nvPicPr>
          <p:cNvPr id="6" name="22">
            <a:hlinkClick r:id="" action="ppaction://media"/>
            <a:extLst>
              <a:ext uri="{FF2B5EF4-FFF2-40B4-BE49-F238E27FC236}">
                <a16:creationId xmlns:a16="http://schemas.microsoft.com/office/drawing/2014/main" id="{6D637BFB-429F-4EE1-9969-92C7858DC3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09550" y="152047"/>
            <a:ext cx="609600" cy="609600"/>
          </a:xfrm>
          <a:prstGeom prst="rect">
            <a:avLst/>
          </a:prstGeom>
        </p:spPr>
      </p:pic>
      <p:pic>
        <p:nvPicPr>
          <p:cNvPr id="7" name="22">
            <a:hlinkClick r:id="" action="ppaction://media"/>
            <a:extLst>
              <a:ext uri="{FF2B5EF4-FFF2-40B4-BE49-F238E27FC236}">
                <a16:creationId xmlns:a16="http://schemas.microsoft.com/office/drawing/2014/main" id="{3617ABC0-846A-4CD1-9A3B-9416B128AC9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90870" y="152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9867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5281730"/>
              </p:ext>
            </p:extLst>
          </p:nvPr>
        </p:nvGraphicFramePr>
        <p:xfrm>
          <a:off x="3355217" y="1125262"/>
          <a:ext cx="9697964" cy="80793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486379">
                <a:tc rowSpan="2">
                  <a:txBody>
                    <a:bodyPr/>
                    <a:lstStyle/>
                    <a:p>
                      <a:pPr algn="ctr"/>
                      <a:endParaRPr lang="en-GB" sz="16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/ˈ</a:t>
                      </a:r>
                      <a:r>
                        <a:rPr lang="en-GB" sz="16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latɪtjuːd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b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</a:b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ate Middle English</a:t>
                      </a:r>
                    </a:p>
                    <a:p>
                      <a:pPr algn="l"/>
                      <a:r>
                        <a:rPr lang="en-GB" sz="16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Noun      </a:t>
                      </a:r>
                      <a:endParaRPr lang="en-GB" sz="16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sz="16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 angular distance of a place north or south of the earth's equator, or of the equator of a celestial object, usually expressed in degrees and minutes.</a:t>
                      </a:r>
                    </a:p>
                    <a:p>
                      <a:pPr marL="342900" marR="0" lvl="0" indent="-342900" algn="l" defTabSz="1320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endParaRPr lang="en-US" sz="1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13207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Scope for freedom of action or thought.</a:t>
                      </a:r>
                    </a:p>
                    <a:p>
                      <a:pPr algn="ctr"/>
                      <a:endParaRPr lang="en-US" sz="1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Worrying is like a rocking chair. It gives you something to do but doesn’t get you anywhere.” </a:t>
                      </a:r>
                    </a:p>
                    <a:p>
                      <a:pPr algn="ctr"/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— Unknown </a:t>
                      </a:r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27210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GEORGE EZRA  - </a:t>
                      </a: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“Listen to the Man”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800" b="1" i="1" dirty="0">
                          <a:latin typeface="Century Gothic" panose="020B0502020202020204" pitchFamily="34" charset="0"/>
                        </a:rPr>
                        <a:t>2014</a:t>
                      </a:r>
                      <a:endParaRPr lang="en-GB" sz="2400" b="1" i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933053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February 7</a:t>
                      </a:r>
                      <a:r>
                        <a:rPr lang="en-GB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1919 – March 23</a:t>
                      </a:r>
                      <a:r>
                        <a:rPr lang="en-GB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rd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2006</a:t>
                      </a:r>
                    </a:p>
                  </a:txBody>
                  <a:tcPr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37603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6" y="1125261"/>
            <a:ext cx="4045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t"/>
            <a:r>
              <a:rPr lang="en-GB" sz="3200" b="1" dirty="0">
                <a:latin typeface="Century Gothic" panose="020B0502020202020204" pitchFamily="34" charset="0"/>
              </a:rPr>
              <a:t>LATITUDE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6" y="4897433"/>
            <a:ext cx="40452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GB" sz="2800" b="1" dirty="0">
                <a:latin typeface="Century Gothic" panose="020B0502020202020204" pitchFamily="34" charset="0"/>
              </a:rPr>
              <a:t>Desmond Doss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34DA6D6-2D30-421C-99DC-EF9695767F2E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34929" t="29611" r="33296" b="39966"/>
          <a:stretch/>
        </p:blipFill>
        <p:spPr>
          <a:xfrm>
            <a:off x="10644831" y="1125261"/>
            <a:ext cx="2408349" cy="2467945"/>
          </a:xfrm>
          <a:prstGeom prst="rect">
            <a:avLst/>
          </a:prstGeom>
        </p:spPr>
      </p:pic>
      <p:pic>
        <p:nvPicPr>
          <p:cNvPr id="4" name="Online Media 3" title="George Ezra - Listen to the Man">
            <a:hlinkClick r:id="" action="ppaction://media"/>
            <a:extLst>
              <a:ext uri="{FF2B5EF4-FFF2-40B4-BE49-F238E27FC236}">
                <a16:creationId xmlns:a16="http://schemas.microsoft.com/office/drawing/2014/main" id="{BCE4C414-9553-4EC2-A254-24788F067D9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7400469" y="4897433"/>
            <a:ext cx="5652711" cy="4295392"/>
          </a:xfrm>
          <a:prstGeom prst="rect">
            <a:avLst/>
          </a:prstGeom>
        </p:spPr>
      </p:pic>
      <p:pic>
        <p:nvPicPr>
          <p:cNvPr id="6" name="40">
            <a:hlinkClick r:id="" action="ppaction://media"/>
            <a:extLst>
              <a:ext uri="{FF2B5EF4-FFF2-40B4-BE49-F238E27FC236}">
                <a16:creationId xmlns:a16="http://schemas.microsoft.com/office/drawing/2014/main" id="{5FFD18D9-6DC3-4D32-91E8-6A23D0A402B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52018" y="152047"/>
            <a:ext cx="609600" cy="609600"/>
          </a:xfrm>
          <a:prstGeom prst="rect">
            <a:avLst/>
          </a:prstGeom>
        </p:spPr>
      </p:pic>
      <p:pic>
        <p:nvPicPr>
          <p:cNvPr id="7" name="40">
            <a:hlinkClick r:id="" action="ppaction://media"/>
            <a:extLst>
              <a:ext uri="{FF2B5EF4-FFF2-40B4-BE49-F238E27FC236}">
                <a16:creationId xmlns:a16="http://schemas.microsoft.com/office/drawing/2014/main" id="{D1785D57-98BE-4DBA-886A-9F99A4644F9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13007" y="1952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5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4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41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865103"/>
              </p:ext>
            </p:extLst>
          </p:nvPr>
        </p:nvGraphicFramePr>
        <p:xfrm>
          <a:off x="3355218" y="1125260"/>
          <a:ext cx="9697964" cy="81497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666443">
                <a:tc rowSpan="2">
                  <a:txBody>
                    <a:bodyPr/>
                    <a:lstStyle/>
                    <a:p>
                      <a:pPr algn="ctr"/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20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ɡrɪˈɡɛːrɪəs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mid 17th century: from Latin</a:t>
                      </a:r>
                    </a:p>
                    <a:p>
                      <a:pPr algn="ctr"/>
                      <a:endParaRPr lang="en-GB" sz="20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20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Adjective  -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(of a person) fond of company; sociable.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“When all think alike, no one thinks very much.”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 — Walter Lippmann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0351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BLUES BROTHERS - </a:t>
                      </a: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“Everybody”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1980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1044038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September 20</a:t>
                      </a:r>
                      <a:r>
                        <a:rPr lang="en-GB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1913 – May 31</a:t>
                      </a:r>
                      <a:r>
                        <a:rPr lang="en-GB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2002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32193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8" y="1284905"/>
            <a:ext cx="40452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 fontAlgn="t">
              <a:defRPr/>
            </a:pPr>
            <a:r>
              <a:rPr lang="en-GB" sz="4000" b="1" dirty="0">
                <a:latin typeface="Century Gothic" panose="020B0502020202020204" pitchFamily="34" charset="0"/>
              </a:rPr>
              <a:t>GREGARIOUS</a:t>
            </a:r>
            <a:r>
              <a:rPr lang="en-GB" sz="44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7" y="4907723"/>
            <a:ext cx="4045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GB" sz="3200" b="1" dirty="0" err="1">
                <a:latin typeface="Century Gothic" panose="020B0502020202020204" pitchFamily="34" charset="0"/>
              </a:rPr>
              <a:t>Florance</a:t>
            </a:r>
            <a:r>
              <a:rPr lang="en-GB" sz="3200" b="1" dirty="0">
                <a:latin typeface="Century Gothic" panose="020B0502020202020204" pitchFamily="34" charset="0"/>
              </a:rPr>
              <a:t> </a:t>
            </a:r>
            <a:r>
              <a:rPr lang="en-GB" sz="3200" b="1" dirty="0" err="1">
                <a:latin typeface="Century Gothic" panose="020B0502020202020204" pitchFamily="34" charset="0"/>
              </a:rPr>
              <a:t>Ilot</a:t>
            </a:r>
            <a:endParaRPr lang="en-GB" sz="3200" b="1" dirty="0">
              <a:latin typeface="Century Gothic" panose="020B0502020202020204" pitchFamily="34" charset="0"/>
            </a:endParaRPr>
          </a:p>
        </p:txBody>
      </p:sp>
      <p:pic>
        <p:nvPicPr>
          <p:cNvPr id="4" name="Online Media 3" title="The Blues Brothers (1980) - Everybody Needs Somebody to Love Scene (6/9) | Movieclips">
            <a:hlinkClick r:id="" action="ppaction://media"/>
            <a:extLst>
              <a:ext uri="{FF2B5EF4-FFF2-40B4-BE49-F238E27FC236}">
                <a16:creationId xmlns:a16="http://schemas.microsoft.com/office/drawing/2014/main" id="{70AE7934-FBBE-4D08-AF50-573B0612B31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400470" y="4947104"/>
            <a:ext cx="5652710" cy="4245721"/>
          </a:xfrm>
          <a:prstGeom prst="rect">
            <a:avLst/>
          </a:prstGeom>
        </p:spPr>
      </p:pic>
      <p:pic>
        <p:nvPicPr>
          <p:cNvPr id="6" name="23">
            <a:hlinkClick r:id="" action="ppaction://media"/>
            <a:extLst>
              <a:ext uri="{FF2B5EF4-FFF2-40B4-BE49-F238E27FC236}">
                <a16:creationId xmlns:a16="http://schemas.microsoft.com/office/drawing/2014/main" id="{F045C794-82F0-498B-8950-59D69F39DD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81070" y="108857"/>
            <a:ext cx="609600" cy="609600"/>
          </a:xfrm>
          <a:prstGeom prst="rect">
            <a:avLst/>
          </a:prstGeom>
        </p:spPr>
      </p:pic>
      <p:pic>
        <p:nvPicPr>
          <p:cNvPr id="7" name="23">
            <a:hlinkClick r:id="" action="ppaction://media"/>
            <a:extLst>
              <a:ext uri="{FF2B5EF4-FFF2-40B4-BE49-F238E27FC236}">
                <a16:creationId xmlns:a16="http://schemas.microsoft.com/office/drawing/2014/main" id="{9400A693-11CB-47F7-A8AB-18107497284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04000" y="152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9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0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3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031958"/>
              </p:ext>
            </p:extLst>
          </p:nvPr>
        </p:nvGraphicFramePr>
        <p:xfrm>
          <a:off x="3355218" y="1125260"/>
          <a:ext cx="9697964" cy="81497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666443">
                <a:tc rowSpan="2">
                  <a:txBody>
                    <a:bodyPr/>
                    <a:lstStyle/>
                    <a:p>
                      <a:pPr algn="ctr"/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ˌ</a:t>
                      </a:r>
                      <a:r>
                        <a:rPr lang="en-GB" sz="20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akwɪˈɛs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early 17th century: from Latin</a:t>
                      </a:r>
                    </a:p>
                    <a:p>
                      <a:pPr algn="ctr"/>
                      <a:endParaRPr lang="en-GB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20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Verb  -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 accept something reluctantly but without protest.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“The way to right wrongs is to turn the light of truth upon them”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— </a:t>
                      </a:r>
                      <a:r>
                        <a:rPr lang="en-US" sz="2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Ida B. Wells</a:t>
                      </a:r>
                      <a:endParaRPr lang="en-US" sz="2400" b="1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0351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dirty="0" err="1">
                          <a:latin typeface="Century Gothic" panose="020B0502020202020204" pitchFamily="34" charset="0"/>
                        </a:rPr>
                        <a:t>RAG’N’BONE</a:t>
                      </a: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 MAN: “Human”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2016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1044038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December 1</a:t>
                      </a:r>
                      <a:r>
                        <a:rPr lang="en-US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1983 – Present 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32193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8" y="1284905"/>
            <a:ext cx="4045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 fontAlgn="t">
              <a:defRPr/>
            </a:pPr>
            <a:r>
              <a:rPr lang="en-GB" sz="4000" b="1" dirty="0">
                <a:latin typeface="Century Gothic" panose="020B0502020202020204" pitchFamily="34" charset="0"/>
              </a:rPr>
              <a:t>ACQUIESCE</a:t>
            </a:r>
            <a:endParaRPr lang="en-GB" sz="4400" b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7" y="4907723"/>
            <a:ext cx="4045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GB" sz="3200" b="1" dirty="0">
                <a:latin typeface="Century Gothic" panose="020B0502020202020204" pitchFamily="34" charset="0"/>
              </a:rPr>
              <a:t>Akala</a:t>
            </a:r>
          </a:p>
        </p:txBody>
      </p:sp>
      <p:pic>
        <p:nvPicPr>
          <p:cNvPr id="4" name="24">
            <a:hlinkClick r:id="" action="ppaction://media"/>
            <a:extLst>
              <a:ext uri="{FF2B5EF4-FFF2-40B4-BE49-F238E27FC236}">
                <a16:creationId xmlns:a16="http://schemas.microsoft.com/office/drawing/2014/main" id="{E0426C98-EA3C-46AD-9EF1-E541D5844F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99744" y="108857"/>
            <a:ext cx="609600" cy="609600"/>
          </a:xfrm>
          <a:prstGeom prst="rect">
            <a:avLst/>
          </a:prstGeom>
        </p:spPr>
      </p:pic>
      <p:pic>
        <p:nvPicPr>
          <p:cNvPr id="6" name="24">
            <a:hlinkClick r:id="" action="ppaction://media"/>
            <a:extLst>
              <a:ext uri="{FF2B5EF4-FFF2-40B4-BE49-F238E27FC236}">
                <a16:creationId xmlns:a16="http://schemas.microsoft.com/office/drawing/2014/main" id="{7EA04093-28DD-47FD-A178-AA25BAF21B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90560" y="155362"/>
            <a:ext cx="609600" cy="609600"/>
          </a:xfrm>
          <a:prstGeom prst="rect">
            <a:avLst/>
          </a:prstGeom>
        </p:spPr>
      </p:pic>
      <p:pic>
        <p:nvPicPr>
          <p:cNvPr id="7" name="Online Media 6" title="Thirty Seconds To Mars - Rescue Me (Official Music Video)">
            <a:hlinkClick r:id="" action="ppaction://media"/>
            <a:extLst>
              <a:ext uri="{FF2B5EF4-FFF2-40B4-BE49-F238E27FC236}">
                <a16:creationId xmlns:a16="http://schemas.microsoft.com/office/drawing/2014/main" id="{80204EDF-333D-4C7E-8858-CBAAE826DC5C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0"/>
          <a:stretch>
            <a:fillRect/>
          </a:stretch>
        </p:blipFill>
        <p:spPr>
          <a:xfrm>
            <a:off x="7400470" y="4907723"/>
            <a:ext cx="5652710" cy="436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2067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7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869331"/>
              </p:ext>
            </p:extLst>
          </p:nvPr>
        </p:nvGraphicFramePr>
        <p:xfrm>
          <a:off x="3355218" y="1125260"/>
          <a:ext cx="9697964" cy="81497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666443">
                <a:tc rowSpan="2">
                  <a:txBody>
                    <a:bodyPr/>
                    <a:lstStyle/>
                    <a:p>
                      <a:pPr algn="ctr"/>
                      <a:endParaRPr lang="en-US" sz="22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2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2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/ˈ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kɔːpjʊl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(ə)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nt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Late middle English: from Latin</a:t>
                      </a:r>
                      <a:endParaRPr lang="en-GB" sz="2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sz="2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24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Adjective 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(of a person) fat.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“No matter what anybody tells you, words and ideas can change the world.”</a:t>
                      </a:r>
                      <a:endParaRPr lang="en-US" sz="2400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US" sz="2400" b="1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Robin Williams</a:t>
                      </a:r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0351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LADY GAGA - </a:t>
                      </a: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“Born this way”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2011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1044038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September 27</a:t>
                      </a:r>
                      <a:r>
                        <a:rPr lang="en-GB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2004 – Present 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32193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8" y="1284905"/>
            <a:ext cx="404525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 fontAlgn="t">
              <a:defRPr/>
            </a:pPr>
            <a:r>
              <a:rPr lang="en-GB" sz="4000" b="1" dirty="0">
                <a:latin typeface="Century Gothic" panose="020B0502020202020204" pitchFamily="34" charset="0"/>
              </a:rPr>
              <a:t>CORPULENT</a:t>
            </a:r>
            <a:r>
              <a:rPr lang="en-GB" sz="4400" b="1" dirty="0">
                <a:latin typeface="Century Gothic" panose="020B0502020202020204" pitchFamily="34" charset="0"/>
              </a:rPr>
              <a:t> </a:t>
            </a: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7" y="4907723"/>
            <a:ext cx="40452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GB" sz="2400" b="1" dirty="0">
                <a:latin typeface="Century Gothic" panose="020B0502020202020204" pitchFamily="34" charset="0"/>
              </a:rPr>
              <a:t>Autumn</a:t>
            </a:r>
            <a:r>
              <a:rPr lang="fr-FR" sz="2400" b="1" dirty="0">
                <a:latin typeface="Century Gothic" panose="020B0502020202020204" pitchFamily="34" charset="0"/>
              </a:rPr>
              <a:t> Peltier</a:t>
            </a:r>
            <a:endParaRPr lang="fr-FR" sz="2400" dirty="0">
              <a:latin typeface="Century Gothic" panose="020B0502020202020204" pitchFamily="34" charset="0"/>
            </a:endParaRPr>
          </a:p>
        </p:txBody>
      </p:sp>
      <p:pic>
        <p:nvPicPr>
          <p:cNvPr id="4" name="25">
            <a:hlinkClick r:id="" action="ppaction://media"/>
            <a:extLst>
              <a:ext uri="{FF2B5EF4-FFF2-40B4-BE49-F238E27FC236}">
                <a16:creationId xmlns:a16="http://schemas.microsoft.com/office/drawing/2014/main" id="{C6D4C144-0936-429E-A1F4-74D0D7959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68243" y="195237"/>
            <a:ext cx="609600" cy="609600"/>
          </a:xfrm>
          <a:prstGeom prst="rect">
            <a:avLst/>
          </a:prstGeom>
        </p:spPr>
      </p:pic>
      <p:pic>
        <p:nvPicPr>
          <p:cNvPr id="6" name="25">
            <a:hlinkClick r:id="" action="ppaction://media"/>
            <a:extLst>
              <a:ext uri="{FF2B5EF4-FFF2-40B4-BE49-F238E27FC236}">
                <a16:creationId xmlns:a16="http://schemas.microsoft.com/office/drawing/2014/main" id="{AFC9A139-0BC4-4921-8CFE-C103A28D19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04000" y="108857"/>
            <a:ext cx="609600" cy="609600"/>
          </a:xfrm>
          <a:prstGeom prst="rect">
            <a:avLst/>
          </a:prstGeom>
        </p:spPr>
      </p:pic>
      <p:pic>
        <p:nvPicPr>
          <p:cNvPr id="7" name="Online Media 6" title="Lady Gaga - Born This Way (Official Music Video)">
            <a:hlinkClick r:id="" action="ppaction://media"/>
            <a:extLst>
              <a:ext uri="{FF2B5EF4-FFF2-40B4-BE49-F238E27FC236}">
                <a16:creationId xmlns:a16="http://schemas.microsoft.com/office/drawing/2014/main" id="{DC2C0D37-3372-4244-9305-7B8788244E5C}"/>
              </a:ext>
            </a:extLst>
          </p:cNvPr>
          <p:cNvPicPr>
            <a:picLocks noRot="1" noChangeAspect="1"/>
          </p:cNvPicPr>
          <p:nvPr>
            <a:videoFile r:link="rId5"/>
          </p:nvPr>
        </p:nvPicPr>
        <p:blipFill>
          <a:blip r:embed="rId10"/>
          <a:stretch>
            <a:fillRect/>
          </a:stretch>
        </p:blipFill>
        <p:spPr>
          <a:xfrm>
            <a:off x="7408467" y="4940121"/>
            <a:ext cx="5618955" cy="42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997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69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903061"/>
              </p:ext>
            </p:extLst>
          </p:nvPr>
        </p:nvGraphicFramePr>
        <p:xfrm>
          <a:off x="3355218" y="1125260"/>
          <a:ext cx="9697964" cy="81497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666443">
                <a:tc rowSpan="2">
                  <a:txBody>
                    <a:bodyPr/>
                    <a:lstStyle/>
                    <a:p>
                      <a:pPr algn="ctr"/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/ˌ</a:t>
                      </a:r>
                      <a:r>
                        <a:rPr lang="en-GB" sz="18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ɛsəˈtɛrɪk</a:t>
                      </a:r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,ˌ</a:t>
                      </a:r>
                      <a:r>
                        <a:rPr lang="en-GB" sz="18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iːsəˈtɛrɪk</a:t>
                      </a:r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algn="ctr"/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18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mid 17th century: from Greek</a:t>
                      </a:r>
                      <a:endParaRPr lang="en-GB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GB" sz="18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18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Adjective -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Intended for or likely to be understood by only a small number of people with a specialized knowledge or interest.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“Keep smiling, because life is a beautiful thing and there’s so much to smile about."  </a:t>
                      </a:r>
                    </a:p>
                    <a:p>
                      <a:pPr algn="ctr"/>
                      <a:endParaRPr lang="en-US" sz="24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 Marilyn Monroe</a:t>
                      </a:r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0351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dirty="0" err="1">
                          <a:latin typeface="Century Gothic" panose="020B0502020202020204" pitchFamily="34" charset="0"/>
                        </a:rPr>
                        <a:t>CHUMBAWAMBA</a:t>
                      </a: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 - </a:t>
                      </a: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“Tubthumping”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1997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1044038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2286 BC – 2251 BC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32193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8" y="1284905"/>
            <a:ext cx="4045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ESOTERIC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7" y="4907723"/>
            <a:ext cx="4045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fr-FR" sz="3200" b="1" dirty="0" err="1">
                <a:latin typeface="Century Gothic" panose="020B0502020202020204" pitchFamily="34" charset="0"/>
              </a:rPr>
              <a:t>Enheduanna</a:t>
            </a:r>
            <a:endParaRPr lang="fr-FR" sz="3200" dirty="0">
              <a:latin typeface="Century Gothic" panose="020B0502020202020204" pitchFamily="34" charset="0"/>
            </a:endParaRPr>
          </a:p>
        </p:txBody>
      </p:sp>
      <p:pic>
        <p:nvPicPr>
          <p:cNvPr id="4" name="Online Media 3" title="Chumbawamba - Tubthumping">
            <a:hlinkClick r:id="" action="ppaction://media"/>
            <a:extLst>
              <a:ext uri="{FF2B5EF4-FFF2-40B4-BE49-F238E27FC236}">
                <a16:creationId xmlns:a16="http://schemas.microsoft.com/office/drawing/2014/main" id="{2E20E0B3-C0AA-42F4-AC96-5A097455E8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400470" y="4907723"/>
            <a:ext cx="5652710" cy="4367239"/>
          </a:xfrm>
          <a:prstGeom prst="rect">
            <a:avLst/>
          </a:prstGeom>
        </p:spPr>
      </p:pic>
      <p:pic>
        <p:nvPicPr>
          <p:cNvPr id="6" name="26">
            <a:hlinkClick r:id="" action="ppaction://media"/>
            <a:extLst>
              <a:ext uri="{FF2B5EF4-FFF2-40B4-BE49-F238E27FC236}">
                <a16:creationId xmlns:a16="http://schemas.microsoft.com/office/drawing/2014/main" id="{A0735757-AAF2-4684-99EB-9CF421E7B2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75014" y="108857"/>
            <a:ext cx="609600" cy="609600"/>
          </a:xfrm>
          <a:prstGeom prst="rect">
            <a:avLst/>
          </a:prstGeom>
        </p:spPr>
      </p:pic>
      <p:pic>
        <p:nvPicPr>
          <p:cNvPr id="7" name="26">
            <a:hlinkClick r:id="" action="ppaction://media"/>
            <a:extLst>
              <a:ext uri="{FF2B5EF4-FFF2-40B4-BE49-F238E27FC236}">
                <a16:creationId xmlns:a16="http://schemas.microsoft.com/office/drawing/2014/main" id="{437DCBC2-17F2-4F6B-92B2-FF1E2B63E28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53167" y="1310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773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1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3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08432"/>
              </p:ext>
            </p:extLst>
          </p:nvPr>
        </p:nvGraphicFramePr>
        <p:xfrm>
          <a:off x="3355218" y="1125260"/>
          <a:ext cx="9697964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666443">
                <a:tc rowSpan="2"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20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ak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en-GB" sz="20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NEES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-tis</a:t>
                      </a:r>
                      <a:r>
                        <a:rPr lang="en-GB" sz="18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algn="ctr"/>
                      <a:endParaRPr lang="en-GB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2000" b="0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From ancient Greek</a:t>
                      </a:r>
                    </a:p>
                    <a:p>
                      <a:pPr algn="ctr"/>
                      <a:endParaRPr lang="en-GB" sz="20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20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Noun -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The part of skin that it cannot reach to scratch itself - usually the space between the shoulder blades.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“I am always 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analysing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myself; I am always critical of myself and always trying to improve”</a:t>
                      </a:r>
                    </a:p>
                    <a:p>
                      <a:pPr algn="ctr"/>
                      <a:endParaRPr lang="en-US" sz="12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Raheem Sterling</a:t>
                      </a:r>
                      <a:endParaRPr lang="en-GB" sz="24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0351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DAFT PUNK - </a:t>
                      </a: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“Harder Better Faster Stronger” 2001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1044038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32193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8" y="1284905"/>
            <a:ext cx="4045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 err="1">
                <a:latin typeface="Century Gothic" panose="020B0502020202020204" pitchFamily="34" charset="0"/>
              </a:rPr>
              <a:t>ACNESTIS</a:t>
            </a:r>
            <a:endParaRPr lang="en-US" sz="4000" b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7" y="4907723"/>
            <a:ext cx="40452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US" sz="2800" b="1" dirty="0">
                <a:latin typeface="Century Gothic" panose="020B0502020202020204" pitchFamily="34" charset="0"/>
              </a:rPr>
              <a:t>Dr Joseph Murray &amp;  Dr David Hume</a:t>
            </a:r>
          </a:p>
        </p:txBody>
      </p:sp>
      <p:pic>
        <p:nvPicPr>
          <p:cNvPr id="4" name="Online Media 3" title="Daft Punk - Harder Better Faster (Official Video)">
            <a:hlinkClick r:id="" action="ppaction://media"/>
            <a:extLst>
              <a:ext uri="{FF2B5EF4-FFF2-40B4-BE49-F238E27FC236}">
                <a16:creationId xmlns:a16="http://schemas.microsoft.com/office/drawing/2014/main" id="{B58593E6-1A17-4013-A0D3-6A10E93F0B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400470" y="4798990"/>
            <a:ext cx="5652710" cy="4393834"/>
          </a:xfrm>
          <a:prstGeom prst="rect">
            <a:avLst/>
          </a:prstGeom>
        </p:spPr>
      </p:pic>
      <p:pic>
        <p:nvPicPr>
          <p:cNvPr id="6" name="27">
            <a:hlinkClick r:id="" action="ppaction://media"/>
            <a:extLst>
              <a:ext uri="{FF2B5EF4-FFF2-40B4-BE49-F238E27FC236}">
                <a16:creationId xmlns:a16="http://schemas.microsoft.com/office/drawing/2014/main" id="{F29F42B8-D23E-4045-8308-C544D3170A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7959" y="131038"/>
            <a:ext cx="609600" cy="609600"/>
          </a:xfrm>
          <a:prstGeom prst="rect">
            <a:avLst/>
          </a:prstGeom>
        </p:spPr>
      </p:pic>
      <p:pic>
        <p:nvPicPr>
          <p:cNvPr id="7" name="27">
            <a:hlinkClick r:id="" action="ppaction://media"/>
            <a:extLst>
              <a:ext uri="{FF2B5EF4-FFF2-40B4-BE49-F238E27FC236}">
                <a16:creationId xmlns:a16="http://schemas.microsoft.com/office/drawing/2014/main" id="{D09AF7F0-2FB3-473B-942C-707303E66E5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922" y="103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2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9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97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473629"/>
              </p:ext>
            </p:extLst>
          </p:nvPr>
        </p:nvGraphicFramePr>
        <p:xfrm>
          <a:off x="3355218" y="1125260"/>
          <a:ext cx="9697964" cy="81497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666443">
                <a:tc rowSpan="2">
                  <a:txBody>
                    <a:bodyPr/>
                    <a:lstStyle/>
                    <a:p>
                      <a:pPr algn="ctr"/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20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nɪˈfɛːrɪəs</a:t>
                      </a:r>
                      <a:r>
                        <a:rPr lang="en-GB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algn="ctr"/>
                      <a:endParaRPr lang="en-GB" sz="18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early 17th century: from Latin</a:t>
                      </a:r>
                    </a:p>
                    <a:p>
                      <a:pPr algn="ctr"/>
                      <a:endParaRPr lang="en-GB" sz="20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20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Adjective  - </a:t>
                      </a:r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(Typically, of an action or activity) wicked or criminal.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“Life is trying things to see if they work”</a:t>
                      </a:r>
                      <a:br>
                        <a:rPr lang="en-US" sz="2400" dirty="0">
                          <a:latin typeface="Century Gothic" panose="020B0502020202020204" pitchFamily="34" charset="0"/>
                        </a:rPr>
                      </a:br>
                      <a:endParaRPr lang="en-US" sz="2400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― </a:t>
                      </a:r>
                      <a:r>
                        <a:rPr lang="en-US" sz="24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Ray Bradbury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03514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QUEEN - </a:t>
                      </a: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“Don’t Stop me now”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1977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1044038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August 30</a:t>
                      </a:r>
                      <a:r>
                        <a:rPr lang="en-GB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1919 – April 11</a:t>
                      </a:r>
                      <a:r>
                        <a:rPr lang="en-GB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2005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32193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8" y="1284905"/>
            <a:ext cx="4045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NEFARIOUS</a:t>
            </a:r>
            <a:endParaRPr lang="en-US" sz="3800" b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7" y="4907723"/>
            <a:ext cx="4045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GB" sz="3200" b="1" dirty="0">
                <a:latin typeface="Century Gothic" panose="020B0502020202020204" pitchFamily="34" charset="0"/>
              </a:rPr>
              <a:t>Maurice Hilleman</a:t>
            </a:r>
            <a:endParaRPr lang="fr-FR" sz="3200" dirty="0">
              <a:latin typeface="Century Gothic" panose="020B0502020202020204" pitchFamily="34" charset="0"/>
            </a:endParaRPr>
          </a:p>
        </p:txBody>
      </p:sp>
      <p:pic>
        <p:nvPicPr>
          <p:cNvPr id="4" name="Online Media 3" title="Queen - Don't Stop Me Now (Official Video)">
            <a:hlinkClick r:id="" action="ppaction://media"/>
            <a:extLst>
              <a:ext uri="{FF2B5EF4-FFF2-40B4-BE49-F238E27FC236}">
                <a16:creationId xmlns:a16="http://schemas.microsoft.com/office/drawing/2014/main" id="{71F796C4-5712-4000-95A2-9DBC0129E98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400470" y="4907723"/>
            <a:ext cx="5652710" cy="4367239"/>
          </a:xfrm>
          <a:prstGeom prst="rect">
            <a:avLst/>
          </a:prstGeom>
        </p:spPr>
      </p:pic>
      <p:pic>
        <p:nvPicPr>
          <p:cNvPr id="6" name="28">
            <a:hlinkClick r:id="" action="ppaction://media"/>
            <a:extLst>
              <a:ext uri="{FF2B5EF4-FFF2-40B4-BE49-F238E27FC236}">
                <a16:creationId xmlns:a16="http://schemas.microsoft.com/office/drawing/2014/main" id="{D3F50481-13D4-46FC-81F9-063ADA7560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70042" y="195237"/>
            <a:ext cx="609600" cy="609600"/>
          </a:xfrm>
          <a:prstGeom prst="rect">
            <a:avLst/>
          </a:prstGeom>
        </p:spPr>
      </p:pic>
      <p:pic>
        <p:nvPicPr>
          <p:cNvPr id="7" name="28">
            <a:hlinkClick r:id="" action="ppaction://media"/>
            <a:extLst>
              <a:ext uri="{FF2B5EF4-FFF2-40B4-BE49-F238E27FC236}">
                <a16:creationId xmlns:a16="http://schemas.microsoft.com/office/drawing/2014/main" id="{047442BC-699E-4969-9B9E-1822EBFCCE7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89149" y="152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0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2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36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A5046A6-5A5A-4A9D-A44F-FEC7DF956AB9}"/>
              </a:ext>
            </a:extLst>
          </p:cNvPr>
          <p:cNvGraphicFramePr>
            <a:graphicFrameLocks noGrp="1"/>
          </p:cNvGraphicFramePr>
          <p:nvPr/>
        </p:nvGraphicFramePr>
        <p:xfrm>
          <a:off x="154820" y="1125261"/>
          <a:ext cx="3002038" cy="80675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2038">
                  <a:extLst>
                    <a:ext uri="{9D8B030D-6E8A-4147-A177-3AD203B41FA5}">
                      <a16:colId xmlns:a16="http://schemas.microsoft.com/office/drawing/2014/main" val="2998965648"/>
                    </a:ext>
                  </a:extLst>
                </a:gridCol>
              </a:tblGrid>
              <a:tr h="806756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entury Gothic" panose="020B0502020202020204" pitchFamily="34" charset="0"/>
                        </a:rPr>
                        <a:t>NOTICES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104554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EFF5602D-8BBC-472B-9A1B-F03321247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220046"/>
              </p:ext>
            </p:extLst>
          </p:nvPr>
        </p:nvGraphicFramePr>
        <p:xfrm>
          <a:off x="3355217" y="1125261"/>
          <a:ext cx="9697964" cy="80788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25296">
                  <a:extLst>
                    <a:ext uri="{9D8B030D-6E8A-4147-A177-3AD203B41FA5}">
                      <a16:colId xmlns:a16="http://schemas.microsoft.com/office/drawing/2014/main" val="844699524"/>
                    </a:ext>
                  </a:extLst>
                </a:gridCol>
                <a:gridCol w="3248177">
                  <a:extLst>
                    <a:ext uri="{9D8B030D-6E8A-4147-A177-3AD203B41FA5}">
                      <a16:colId xmlns:a16="http://schemas.microsoft.com/office/drawing/2014/main" val="4094599187"/>
                    </a:ext>
                  </a:extLst>
                </a:gridCol>
                <a:gridCol w="2424491">
                  <a:extLst>
                    <a:ext uri="{9D8B030D-6E8A-4147-A177-3AD203B41FA5}">
                      <a16:colId xmlns:a16="http://schemas.microsoft.com/office/drawing/2014/main" val="721414266"/>
                    </a:ext>
                  </a:extLst>
                </a:gridCol>
              </a:tblGrid>
              <a:tr h="2639569">
                <a:tc rowSpan="2">
                  <a:txBody>
                    <a:bodyPr/>
                    <a:lstStyle/>
                    <a:p>
                      <a:pPr algn="ctr"/>
                      <a:endParaRPr lang="en-US" sz="22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2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GB" sz="2400" b="0" i="0" kern="1200" dirty="0" err="1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dʒɪˈdʒuːn</a:t>
                      </a:r>
                      <a:r>
                        <a:rPr lang="en-GB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/</a:t>
                      </a:r>
                    </a:p>
                    <a:p>
                      <a:pPr algn="ctr"/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Origin: 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early 17th century: from Latin</a:t>
                      </a:r>
                      <a:endParaRPr lang="en-GB" sz="24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GB" sz="2400" b="0" i="1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en-GB" sz="2400" b="0" i="1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Adjective  - 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Naive, simplistic, and superficial.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“If you can let go of passion, and follow your curiosity, your curiosity might lead you to your passion” </a:t>
                      </a: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2000" b="1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– Elizabeth Gilbert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7"/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45403538"/>
                  </a:ext>
                </a:extLst>
              </a:tr>
              <a:tr h="110602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dirty="0">
                          <a:latin typeface="Century Gothic" panose="020B0502020202020204" pitchFamily="34" charset="0"/>
                        </a:rPr>
                        <a:t>IMAGINE DRAGONS – “</a:t>
                      </a: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Thunder”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400" b="1" i="1" dirty="0">
                          <a:latin typeface="Century Gothic" panose="020B0502020202020204" pitchFamily="34" charset="0"/>
                        </a:rPr>
                        <a:t>2017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750087"/>
                  </a:ext>
                </a:extLst>
              </a:tr>
              <a:tr h="1033516">
                <a:tc>
                  <a:txBody>
                    <a:bodyPr/>
                    <a:lstStyle/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20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July 16</a:t>
                      </a:r>
                      <a:r>
                        <a:rPr lang="en-GB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1872 – June 18</a:t>
                      </a:r>
                      <a:r>
                        <a:rPr lang="en-GB" sz="1600" b="0" i="0" kern="1200" baseline="300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1600" b="0" i="0" kern="120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1928</a:t>
                      </a:r>
                      <a:endParaRPr lang="en-US" sz="1600" b="0" i="0" kern="1200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78313"/>
                  </a:ext>
                </a:extLst>
              </a:tr>
              <a:tr h="32884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8"/>
                      <a:srcRect/>
                      <a:stretch>
                        <a:fillRect/>
                      </a:stretch>
                    </a:blipFill>
                  </a:tcPr>
                </a:tc>
                <a:tc gridSpan="2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37651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920EB4D-414B-4A1C-839D-818A0B4C0F3C}"/>
              </a:ext>
            </a:extLst>
          </p:cNvPr>
          <p:cNvSpPr txBox="1"/>
          <p:nvPr/>
        </p:nvSpPr>
        <p:spPr>
          <a:xfrm>
            <a:off x="8008257" y="195237"/>
            <a:ext cx="5199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8CF4B6-1190-47B0-A96A-0DFA97F08603}" type="datetime2">
              <a:rPr lang="en-GB" sz="2800" smtClean="0">
                <a:solidFill>
                  <a:schemeClr val="bg1"/>
                </a:solidFill>
                <a:latin typeface="Tintin" panose="020B0803050302020204" pitchFamily="34" charset="0"/>
              </a:rPr>
              <a:t>Saturday, 31 July 2021</a:t>
            </a:fld>
            <a:endParaRPr lang="en-GB" sz="2800" dirty="0">
              <a:solidFill>
                <a:schemeClr val="bg1"/>
              </a:solidFill>
              <a:latin typeface="Tintin" panose="020B08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8821C6-68C3-46C2-AA48-1661BEC82D08}"/>
              </a:ext>
            </a:extLst>
          </p:cNvPr>
          <p:cNvSpPr txBox="1"/>
          <p:nvPr/>
        </p:nvSpPr>
        <p:spPr>
          <a:xfrm>
            <a:off x="3355218" y="1284905"/>
            <a:ext cx="404525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 fontAlgn="t">
              <a:defRPr/>
            </a:pPr>
            <a:r>
              <a:rPr lang="en-GB" sz="4000" b="1" dirty="0">
                <a:latin typeface="Century Gothic" panose="020B0502020202020204" pitchFamily="34" charset="0"/>
              </a:rPr>
              <a:t>JEJUNE </a:t>
            </a:r>
            <a:r>
              <a:rPr lang="en-GB" sz="4400" b="1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838044-4C0D-4F6A-8395-F25E2FEA217A}"/>
              </a:ext>
            </a:extLst>
          </p:cNvPr>
          <p:cNvSpPr txBox="1"/>
          <p:nvPr/>
        </p:nvSpPr>
        <p:spPr>
          <a:xfrm>
            <a:off x="3355217" y="4907724"/>
            <a:ext cx="40452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85800">
              <a:defRPr/>
            </a:pPr>
            <a:r>
              <a:rPr lang="en-GB" sz="3200" b="1" dirty="0">
                <a:latin typeface="Century Gothic" panose="020B0502020202020204" pitchFamily="34" charset="0"/>
              </a:rPr>
              <a:t>Roald Amundsen</a:t>
            </a:r>
            <a:endParaRPr lang="fr-FR" sz="3200" dirty="0">
              <a:latin typeface="Century Gothic" panose="020B0502020202020204" pitchFamily="34" charset="0"/>
            </a:endParaRPr>
          </a:p>
        </p:txBody>
      </p:sp>
      <p:pic>
        <p:nvPicPr>
          <p:cNvPr id="4" name="Online Media 3" title="Imagine Dragons - Thunder">
            <a:hlinkClick r:id="" action="ppaction://media"/>
            <a:extLst>
              <a:ext uri="{FF2B5EF4-FFF2-40B4-BE49-F238E27FC236}">
                <a16:creationId xmlns:a16="http://schemas.microsoft.com/office/drawing/2014/main" id="{8B0D4037-7DEC-4BCF-A9C4-62B0E5270A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7400470" y="4907724"/>
            <a:ext cx="5652710" cy="4285101"/>
          </a:xfrm>
          <a:prstGeom prst="rect">
            <a:avLst/>
          </a:prstGeom>
        </p:spPr>
      </p:pic>
      <p:pic>
        <p:nvPicPr>
          <p:cNvPr id="6" name="29">
            <a:hlinkClick r:id="" action="ppaction://media"/>
            <a:extLst>
              <a:ext uri="{FF2B5EF4-FFF2-40B4-BE49-F238E27FC236}">
                <a16:creationId xmlns:a16="http://schemas.microsoft.com/office/drawing/2014/main" id="{6AB0D499-6CE8-4234-9213-243F2ACF38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16340" y="152047"/>
            <a:ext cx="609600" cy="609600"/>
          </a:xfrm>
          <a:prstGeom prst="rect">
            <a:avLst/>
          </a:prstGeom>
        </p:spPr>
      </p:pic>
      <p:pic>
        <p:nvPicPr>
          <p:cNvPr id="7" name="29">
            <a:hlinkClick r:id="" action="ppaction://media"/>
            <a:extLst>
              <a:ext uri="{FF2B5EF4-FFF2-40B4-BE49-F238E27FC236}">
                <a16:creationId xmlns:a16="http://schemas.microsoft.com/office/drawing/2014/main" id="{18E3A962-72AF-4764-9EE3-FEC47960C19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99200" y="1637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5218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1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3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arcel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9C4E4F1-63C9-4D61-B67C-85A96BDABC94}" vid="{919E51E8-C2C6-424C-889D-D7DD33877C97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67E9338-BF6A-4A78-8A87-771AB1C676CE}">
  <we:reference id="wa104381063" version="1.0.0.1" store="en-001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PSHE</Template>
  <TotalTime>1858</TotalTime>
  <Words>1381</Words>
  <Application>Microsoft Office PowerPoint</Application>
  <PresentationFormat>Custom</PresentationFormat>
  <Paragraphs>375</Paragraphs>
  <Slides>20</Slides>
  <Notes>0</Notes>
  <HiddenSlides>0</HiddenSlides>
  <MMClips>60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Gill Sans MT</vt:lpstr>
      <vt:lpstr>Tintin</vt:lpstr>
      <vt:lpstr>Century Gothic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Kimberley Constable</dc:creator>
  <cp:lastModifiedBy>Kimberley Constable</cp:lastModifiedBy>
  <cp:revision>11</cp:revision>
  <cp:lastPrinted>2020-07-16T11:16:13Z</cp:lastPrinted>
  <dcterms:created xsi:type="dcterms:W3CDTF">2020-07-14T20:25:58Z</dcterms:created>
  <dcterms:modified xsi:type="dcterms:W3CDTF">2021-07-31T18:17:47Z</dcterms:modified>
</cp:coreProperties>
</file>