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77" r:id="rId2"/>
    <p:sldId id="376" r:id="rId3"/>
  </p:sldIdLst>
  <p:sldSz cx="6858000" cy="9906000" type="A4"/>
  <p:notesSz cx="6888163" cy="9671050"/>
  <p:defaultTextStyle>
    <a:defPPr>
      <a:defRPr lang="en-US"/>
    </a:defPPr>
    <a:lvl1pPr marL="0" algn="l" defTabSz="425790" rtl="0" eaLnBrk="1" latinLnBrk="0" hangingPunct="1">
      <a:defRPr sz="1676" kern="1200">
        <a:solidFill>
          <a:schemeClr val="tx1"/>
        </a:solidFill>
        <a:latin typeface="+mn-lt"/>
        <a:ea typeface="+mn-ea"/>
        <a:cs typeface="+mn-cs"/>
      </a:defRPr>
    </a:lvl1pPr>
    <a:lvl2pPr marL="425790" algn="l" defTabSz="425790" rtl="0" eaLnBrk="1" latinLnBrk="0" hangingPunct="1">
      <a:defRPr sz="1676" kern="1200">
        <a:solidFill>
          <a:schemeClr val="tx1"/>
        </a:solidFill>
        <a:latin typeface="+mn-lt"/>
        <a:ea typeface="+mn-ea"/>
        <a:cs typeface="+mn-cs"/>
      </a:defRPr>
    </a:lvl2pPr>
    <a:lvl3pPr marL="851581" algn="l" defTabSz="425790" rtl="0" eaLnBrk="1" latinLnBrk="0" hangingPunct="1">
      <a:defRPr sz="1676" kern="1200">
        <a:solidFill>
          <a:schemeClr val="tx1"/>
        </a:solidFill>
        <a:latin typeface="+mn-lt"/>
        <a:ea typeface="+mn-ea"/>
        <a:cs typeface="+mn-cs"/>
      </a:defRPr>
    </a:lvl3pPr>
    <a:lvl4pPr marL="1277371" algn="l" defTabSz="425790" rtl="0" eaLnBrk="1" latinLnBrk="0" hangingPunct="1">
      <a:defRPr sz="1676" kern="1200">
        <a:solidFill>
          <a:schemeClr val="tx1"/>
        </a:solidFill>
        <a:latin typeface="+mn-lt"/>
        <a:ea typeface="+mn-ea"/>
        <a:cs typeface="+mn-cs"/>
      </a:defRPr>
    </a:lvl4pPr>
    <a:lvl5pPr marL="1703161" algn="l" defTabSz="425790" rtl="0" eaLnBrk="1" latinLnBrk="0" hangingPunct="1">
      <a:defRPr sz="1676" kern="1200">
        <a:solidFill>
          <a:schemeClr val="tx1"/>
        </a:solidFill>
        <a:latin typeface="+mn-lt"/>
        <a:ea typeface="+mn-ea"/>
        <a:cs typeface="+mn-cs"/>
      </a:defRPr>
    </a:lvl5pPr>
    <a:lvl6pPr marL="2128952" algn="l" defTabSz="425790" rtl="0" eaLnBrk="1" latinLnBrk="0" hangingPunct="1">
      <a:defRPr sz="1676" kern="1200">
        <a:solidFill>
          <a:schemeClr val="tx1"/>
        </a:solidFill>
        <a:latin typeface="+mn-lt"/>
        <a:ea typeface="+mn-ea"/>
        <a:cs typeface="+mn-cs"/>
      </a:defRPr>
    </a:lvl6pPr>
    <a:lvl7pPr marL="2554742" algn="l" defTabSz="425790" rtl="0" eaLnBrk="1" latinLnBrk="0" hangingPunct="1">
      <a:defRPr sz="1676" kern="1200">
        <a:solidFill>
          <a:schemeClr val="tx1"/>
        </a:solidFill>
        <a:latin typeface="+mn-lt"/>
        <a:ea typeface="+mn-ea"/>
        <a:cs typeface="+mn-cs"/>
      </a:defRPr>
    </a:lvl7pPr>
    <a:lvl8pPr marL="2980533" algn="l" defTabSz="425790" rtl="0" eaLnBrk="1" latinLnBrk="0" hangingPunct="1">
      <a:defRPr sz="1676" kern="1200">
        <a:solidFill>
          <a:schemeClr val="tx1"/>
        </a:solidFill>
        <a:latin typeface="+mn-lt"/>
        <a:ea typeface="+mn-ea"/>
        <a:cs typeface="+mn-cs"/>
      </a:defRPr>
    </a:lvl8pPr>
    <a:lvl9pPr marL="3406323" algn="l" defTabSz="425790" rtl="0" eaLnBrk="1" latinLnBrk="0" hangingPunct="1">
      <a:defRPr sz="167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8AEC48-AB3B-4F0D-95FE-E7087AF05334}" v="8" dt="2023-02-28T22:05:47.4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71" d="100"/>
          <a:sy n="71" d="100"/>
        </p:scale>
        <p:origin x="3186"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berley Constable" userId="1c67c54c78895851" providerId="LiveId" clId="{828AEC48-AB3B-4F0D-95FE-E7087AF05334}"/>
    <pc:docChg chg="addSld delSld modSld">
      <pc:chgData name="Kimberley Constable" userId="1c67c54c78895851" providerId="LiveId" clId="{828AEC48-AB3B-4F0D-95FE-E7087AF05334}" dt="2023-03-19T17:37:02.845" v="40" actId="1076"/>
      <pc:docMkLst>
        <pc:docMk/>
      </pc:docMkLst>
      <pc:sldChg chg="modSp mod">
        <pc:chgData name="Kimberley Constable" userId="1c67c54c78895851" providerId="LiveId" clId="{828AEC48-AB3B-4F0D-95FE-E7087AF05334}" dt="2023-03-19T17:37:02.845" v="40" actId="1076"/>
        <pc:sldMkLst>
          <pc:docMk/>
          <pc:sldMk cId="1246626404" sldId="377"/>
        </pc:sldMkLst>
        <pc:spChg chg="mod">
          <ac:chgData name="Kimberley Constable" userId="1c67c54c78895851" providerId="LiveId" clId="{828AEC48-AB3B-4F0D-95FE-E7087AF05334}" dt="2023-03-19T17:37:02.845" v="40" actId="1076"/>
          <ac:spMkLst>
            <pc:docMk/>
            <pc:sldMk cId="1246626404" sldId="377"/>
            <ac:spMk id="10" creationId="{4231E5FC-71CD-43D6-ADD3-16A6E235FD61}"/>
          </ac:spMkLst>
        </pc:spChg>
        <pc:spChg chg="mod">
          <ac:chgData name="Kimberley Constable" userId="1c67c54c78895851" providerId="LiveId" clId="{828AEC48-AB3B-4F0D-95FE-E7087AF05334}" dt="2023-03-19T17:36:59.831" v="39" actId="1076"/>
          <ac:spMkLst>
            <pc:docMk/>
            <pc:sldMk cId="1246626404" sldId="377"/>
            <ac:spMk id="16" creationId="{6FFAD7FE-09FF-464A-B092-4C3497CB0CA1}"/>
          </ac:spMkLst>
        </pc:spChg>
      </pc:sldChg>
      <pc:sldChg chg="modSp add del mod">
        <pc:chgData name="Kimberley Constable" userId="1c67c54c78895851" providerId="LiveId" clId="{828AEC48-AB3B-4F0D-95FE-E7087AF05334}" dt="2023-02-28T22:24:37.643" v="25" actId="47"/>
        <pc:sldMkLst>
          <pc:docMk/>
          <pc:sldMk cId="1424215647" sldId="378"/>
        </pc:sldMkLst>
        <pc:spChg chg="mod">
          <ac:chgData name="Kimberley Constable" userId="1c67c54c78895851" providerId="LiveId" clId="{828AEC48-AB3B-4F0D-95FE-E7087AF05334}" dt="2023-02-28T22:00:05.367" v="7"/>
          <ac:spMkLst>
            <pc:docMk/>
            <pc:sldMk cId="1424215647" sldId="378"/>
            <ac:spMk id="10" creationId="{4231E5FC-71CD-43D6-ADD3-16A6E235FD61}"/>
          </ac:spMkLst>
        </pc:spChg>
        <pc:spChg chg="mod">
          <ac:chgData name="Kimberley Constable" userId="1c67c54c78895851" providerId="LiveId" clId="{828AEC48-AB3B-4F0D-95FE-E7087AF05334}" dt="2023-02-28T22:00:11.602" v="8"/>
          <ac:spMkLst>
            <pc:docMk/>
            <pc:sldMk cId="1424215647" sldId="378"/>
            <ac:spMk id="16" creationId="{6FFAD7FE-09FF-464A-B092-4C3497CB0CA1}"/>
          </ac:spMkLst>
        </pc:spChg>
      </pc:sldChg>
      <pc:sldChg chg="new del">
        <pc:chgData name="Kimberley Constable" userId="1c67c54c78895851" providerId="LiveId" clId="{828AEC48-AB3B-4F0D-95FE-E7087AF05334}" dt="2023-02-28T21:59:16.167" v="1" actId="47"/>
        <pc:sldMkLst>
          <pc:docMk/>
          <pc:sldMk cId="1772825790" sldId="378"/>
        </pc:sldMkLst>
      </pc:sldChg>
      <pc:sldChg chg="add del">
        <pc:chgData name="Kimberley Constable" userId="1c67c54c78895851" providerId="LiveId" clId="{828AEC48-AB3B-4F0D-95FE-E7087AF05334}" dt="2023-02-28T22:24:37.643" v="25" actId="47"/>
        <pc:sldMkLst>
          <pc:docMk/>
          <pc:sldMk cId="3045373895" sldId="379"/>
        </pc:sldMkLst>
      </pc:sldChg>
      <pc:sldChg chg="modSp add del mod">
        <pc:chgData name="Kimberley Constable" userId="1c67c54c78895851" providerId="LiveId" clId="{828AEC48-AB3B-4F0D-95FE-E7087AF05334}" dt="2023-02-28T22:24:37.643" v="25" actId="47"/>
        <pc:sldMkLst>
          <pc:docMk/>
          <pc:sldMk cId="2686223304" sldId="380"/>
        </pc:sldMkLst>
        <pc:spChg chg="mod">
          <ac:chgData name="Kimberley Constable" userId="1c67c54c78895851" providerId="LiveId" clId="{828AEC48-AB3B-4F0D-95FE-E7087AF05334}" dt="2023-02-28T22:00:38.616" v="10"/>
          <ac:spMkLst>
            <pc:docMk/>
            <pc:sldMk cId="2686223304" sldId="380"/>
            <ac:spMk id="10" creationId="{4231E5FC-71CD-43D6-ADD3-16A6E235FD61}"/>
          </ac:spMkLst>
        </pc:spChg>
        <pc:spChg chg="mod">
          <ac:chgData name="Kimberley Constable" userId="1c67c54c78895851" providerId="LiveId" clId="{828AEC48-AB3B-4F0D-95FE-E7087AF05334}" dt="2023-02-28T22:00:44.599" v="11"/>
          <ac:spMkLst>
            <pc:docMk/>
            <pc:sldMk cId="2686223304" sldId="380"/>
            <ac:spMk id="16" creationId="{6FFAD7FE-09FF-464A-B092-4C3497CB0CA1}"/>
          </ac:spMkLst>
        </pc:spChg>
      </pc:sldChg>
      <pc:sldChg chg="add del">
        <pc:chgData name="Kimberley Constable" userId="1c67c54c78895851" providerId="LiveId" clId="{828AEC48-AB3B-4F0D-95FE-E7087AF05334}" dt="2023-02-28T22:24:37.643" v="25" actId="47"/>
        <pc:sldMkLst>
          <pc:docMk/>
          <pc:sldMk cId="3059298331" sldId="381"/>
        </pc:sldMkLst>
      </pc:sldChg>
      <pc:sldChg chg="modSp add del mod">
        <pc:chgData name="Kimberley Constable" userId="1c67c54c78895851" providerId="LiveId" clId="{828AEC48-AB3B-4F0D-95FE-E7087AF05334}" dt="2023-02-28T22:24:37.643" v="25" actId="47"/>
        <pc:sldMkLst>
          <pc:docMk/>
          <pc:sldMk cId="3315853406" sldId="382"/>
        </pc:sldMkLst>
        <pc:spChg chg="mod">
          <ac:chgData name="Kimberley Constable" userId="1c67c54c78895851" providerId="LiveId" clId="{828AEC48-AB3B-4F0D-95FE-E7087AF05334}" dt="2023-02-28T22:00:59.099" v="13"/>
          <ac:spMkLst>
            <pc:docMk/>
            <pc:sldMk cId="3315853406" sldId="382"/>
            <ac:spMk id="10" creationId="{4231E5FC-71CD-43D6-ADD3-16A6E235FD61}"/>
          </ac:spMkLst>
        </pc:spChg>
        <pc:spChg chg="mod">
          <ac:chgData name="Kimberley Constable" userId="1c67c54c78895851" providerId="LiveId" clId="{828AEC48-AB3B-4F0D-95FE-E7087AF05334}" dt="2023-02-28T22:01:05.343" v="14"/>
          <ac:spMkLst>
            <pc:docMk/>
            <pc:sldMk cId="3315853406" sldId="382"/>
            <ac:spMk id="16" creationId="{6FFAD7FE-09FF-464A-B092-4C3497CB0CA1}"/>
          </ac:spMkLst>
        </pc:spChg>
      </pc:sldChg>
      <pc:sldChg chg="add del">
        <pc:chgData name="Kimberley Constable" userId="1c67c54c78895851" providerId="LiveId" clId="{828AEC48-AB3B-4F0D-95FE-E7087AF05334}" dt="2023-02-28T22:24:37.643" v="25" actId="47"/>
        <pc:sldMkLst>
          <pc:docMk/>
          <pc:sldMk cId="3660652545" sldId="383"/>
        </pc:sldMkLst>
      </pc:sldChg>
      <pc:sldChg chg="modSp add del mod">
        <pc:chgData name="Kimberley Constable" userId="1c67c54c78895851" providerId="LiveId" clId="{828AEC48-AB3B-4F0D-95FE-E7087AF05334}" dt="2023-02-28T22:24:37.643" v="25" actId="47"/>
        <pc:sldMkLst>
          <pc:docMk/>
          <pc:sldMk cId="1177377329" sldId="384"/>
        </pc:sldMkLst>
        <pc:spChg chg="mod">
          <ac:chgData name="Kimberley Constable" userId="1c67c54c78895851" providerId="LiveId" clId="{828AEC48-AB3B-4F0D-95FE-E7087AF05334}" dt="2023-02-28T22:02:06.276" v="16"/>
          <ac:spMkLst>
            <pc:docMk/>
            <pc:sldMk cId="1177377329" sldId="384"/>
            <ac:spMk id="10" creationId="{4231E5FC-71CD-43D6-ADD3-16A6E235FD61}"/>
          </ac:spMkLst>
        </pc:spChg>
        <pc:spChg chg="mod">
          <ac:chgData name="Kimberley Constable" userId="1c67c54c78895851" providerId="LiveId" clId="{828AEC48-AB3B-4F0D-95FE-E7087AF05334}" dt="2023-02-28T22:02:16.289" v="18" actId="1076"/>
          <ac:spMkLst>
            <pc:docMk/>
            <pc:sldMk cId="1177377329" sldId="384"/>
            <ac:spMk id="16" creationId="{6FFAD7FE-09FF-464A-B092-4C3497CB0CA1}"/>
          </ac:spMkLst>
        </pc:spChg>
      </pc:sldChg>
      <pc:sldChg chg="add del">
        <pc:chgData name="Kimberley Constable" userId="1c67c54c78895851" providerId="LiveId" clId="{828AEC48-AB3B-4F0D-95FE-E7087AF05334}" dt="2023-02-28T22:24:37.643" v="25" actId="47"/>
        <pc:sldMkLst>
          <pc:docMk/>
          <pc:sldMk cId="4292383260" sldId="385"/>
        </pc:sldMkLst>
      </pc:sldChg>
      <pc:sldChg chg="modSp add del mod">
        <pc:chgData name="Kimberley Constable" userId="1c67c54c78895851" providerId="LiveId" clId="{828AEC48-AB3B-4F0D-95FE-E7087AF05334}" dt="2023-02-28T22:24:37.643" v="25" actId="47"/>
        <pc:sldMkLst>
          <pc:docMk/>
          <pc:sldMk cId="1362912906" sldId="386"/>
        </pc:sldMkLst>
        <pc:spChg chg="mod">
          <ac:chgData name="Kimberley Constable" userId="1c67c54c78895851" providerId="LiveId" clId="{828AEC48-AB3B-4F0D-95FE-E7087AF05334}" dt="2023-02-28T22:02:54.698" v="23" actId="1076"/>
          <ac:spMkLst>
            <pc:docMk/>
            <pc:sldMk cId="1362912906" sldId="386"/>
            <ac:spMk id="10" creationId="{4231E5FC-71CD-43D6-ADD3-16A6E235FD61}"/>
          </ac:spMkLst>
        </pc:spChg>
        <pc:spChg chg="mod">
          <ac:chgData name="Kimberley Constable" userId="1c67c54c78895851" providerId="LiveId" clId="{828AEC48-AB3B-4F0D-95FE-E7087AF05334}" dt="2023-02-28T22:03:01.210" v="24" actId="1076"/>
          <ac:spMkLst>
            <pc:docMk/>
            <pc:sldMk cId="1362912906" sldId="386"/>
            <ac:spMk id="16" creationId="{6FFAD7FE-09FF-464A-B092-4C3497CB0CA1}"/>
          </ac:spMkLst>
        </pc:spChg>
      </pc:sldChg>
      <pc:sldChg chg="add del">
        <pc:chgData name="Kimberley Constable" userId="1c67c54c78895851" providerId="LiveId" clId="{828AEC48-AB3B-4F0D-95FE-E7087AF05334}" dt="2023-02-28T22:24:37.643" v="25" actId="47"/>
        <pc:sldMkLst>
          <pc:docMk/>
          <pc:sldMk cId="117320172" sldId="387"/>
        </pc:sldMkLst>
      </pc:sldChg>
      <pc:sldChg chg="add del">
        <pc:chgData name="Kimberley Constable" userId="1c67c54c78895851" providerId="LiveId" clId="{828AEC48-AB3B-4F0D-95FE-E7087AF05334}" dt="2023-02-28T21:59:38.338" v="3"/>
        <pc:sldMkLst>
          <pc:docMk/>
          <pc:sldMk cId="982800079" sldId="617"/>
        </pc:sldMkLst>
      </pc:sldChg>
    </pc:docChg>
  </pc:docChgLst>
  <pc:docChgLst>
    <pc:chgData name="Kimberley Constable" userId="1c67c54c78895851" providerId="LiveId" clId="{24C4A440-EF17-4080-BA06-6251D3D3D437}"/>
    <pc:docChg chg="custSel modSld">
      <pc:chgData name="Kimberley Constable" userId="1c67c54c78895851" providerId="LiveId" clId="{24C4A440-EF17-4080-BA06-6251D3D3D437}" dt="2022-02-27T18:45:14.641" v="11" actId="404"/>
      <pc:docMkLst>
        <pc:docMk/>
      </pc:docMkLst>
      <pc:sldChg chg="addSp delSp modSp mod">
        <pc:chgData name="Kimberley Constable" userId="1c67c54c78895851" providerId="LiveId" clId="{24C4A440-EF17-4080-BA06-6251D3D3D437}" dt="2022-02-27T18:45:14.641" v="11" actId="404"/>
        <pc:sldMkLst>
          <pc:docMk/>
          <pc:sldMk cId="1246626404" sldId="377"/>
        </pc:sldMkLst>
        <pc:spChg chg="del">
          <ac:chgData name="Kimberley Constable" userId="1c67c54c78895851" providerId="LiveId" clId="{24C4A440-EF17-4080-BA06-6251D3D3D437}" dt="2022-02-27T18:16:31.477" v="0" actId="478"/>
          <ac:spMkLst>
            <pc:docMk/>
            <pc:sldMk cId="1246626404" sldId="377"/>
            <ac:spMk id="10" creationId="{12243038-9B18-414A-B1D0-41B869530AC9}"/>
          </ac:spMkLst>
        </pc:spChg>
        <pc:spChg chg="add mod">
          <ac:chgData name="Kimberley Constable" userId="1c67c54c78895851" providerId="LiveId" clId="{24C4A440-EF17-4080-BA06-6251D3D3D437}" dt="2022-02-27T18:45:11.169" v="9" actId="1076"/>
          <ac:spMkLst>
            <pc:docMk/>
            <pc:sldMk cId="1246626404" sldId="377"/>
            <ac:spMk id="10" creationId="{4231E5FC-71CD-43D6-ADD3-16A6E235FD61}"/>
          </ac:spMkLst>
        </pc:spChg>
        <pc:spChg chg="add del mod">
          <ac:chgData name="Kimberley Constable" userId="1c67c54c78895851" providerId="LiveId" clId="{24C4A440-EF17-4080-BA06-6251D3D3D437}" dt="2022-02-27T18:45:05.663" v="6" actId="478"/>
          <ac:spMkLst>
            <pc:docMk/>
            <pc:sldMk cId="1246626404" sldId="377"/>
            <ac:spMk id="11" creationId="{E8CAFDFE-5020-4A00-BBCD-FEF2570DBE26}"/>
          </ac:spMkLst>
        </pc:spChg>
        <pc:spChg chg="add del mod">
          <ac:chgData name="Kimberley Constable" userId="1c67c54c78895851" providerId="LiveId" clId="{24C4A440-EF17-4080-BA06-6251D3D3D437}" dt="2022-02-27T18:45:05.663" v="6" actId="478"/>
          <ac:spMkLst>
            <pc:docMk/>
            <pc:sldMk cId="1246626404" sldId="377"/>
            <ac:spMk id="12" creationId="{F2792A28-9C84-4B82-A657-83D7497B9636}"/>
          </ac:spMkLst>
        </pc:spChg>
        <pc:spChg chg="add mod">
          <ac:chgData name="Kimberley Constable" userId="1c67c54c78895851" providerId="LiveId" clId="{24C4A440-EF17-4080-BA06-6251D3D3D437}" dt="2022-02-27T18:45:14.641" v="11" actId="404"/>
          <ac:spMkLst>
            <pc:docMk/>
            <pc:sldMk cId="1246626404" sldId="377"/>
            <ac:spMk id="16" creationId="{6FFAD7FE-09FF-464A-B092-4C3497CB0CA1}"/>
          </ac:spMkLst>
        </pc:spChg>
        <pc:spChg chg="del">
          <ac:chgData name="Kimberley Constable" userId="1c67c54c78895851" providerId="LiveId" clId="{24C4A440-EF17-4080-BA06-6251D3D3D437}" dt="2022-02-27T18:16:31.477" v="0" actId="478"/>
          <ac:spMkLst>
            <pc:docMk/>
            <pc:sldMk cId="1246626404" sldId="377"/>
            <ac:spMk id="17" creationId="{01B9F800-81E1-40C5-9EE2-4EFC75BE053D}"/>
          </ac:spMkLst>
        </pc:spChg>
      </pc:sldChg>
    </pc:docChg>
  </pc:docChgLst>
  <pc:docChgLst>
    <pc:chgData name="Kimberley Constable" userId="1c67c54c78895851" providerId="LiveId" clId="{F38DF025-7490-4CF2-BEF4-4D61D85797E4}"/>
    <pc:docChg chg="custSel modSld">
      <pc:chgData name="Kimberley Constable" userId="1c67c54c78895851" providerId="LiveId" clId="{F38DF025-7490-4CF2-BEF4-4D61D85797E4}" dt="2022-02-09T16:37:48.785" v="36" actId="122"/>
      <pc:docMkLst>
        <pc:docMk/>
      </pc:docMkLst>
      <pc:sldChg chg="addSp delSp modSp mod">
        <pc:chgData name="Kimberley Constable" userId="1c67c54c78895851" providerId="LiveId" clId="{F38DF025-7490-4CF2-BEF4-4D61D85797E4}" dt="2022-02-09T16:37:48.785" v="36" actId="122"/>
        <pc:sldMkLst>
          <pc:docMk/>
          <pc:sldMk cId="1246626404" sldId="377"/>
        </pc:sldMkLst>
        <pc:spChg chg="del mod topLvl">
          <ac:chgData name="Kimberley Constable" userId="1c67c54c78895851" providerId="LiveId" clId="{F38DF025-7490-4CF2-BEF4-4D61D85797E4}" dt="2022-02-09T16:36:59.019" v="19" actId="478"/>
          <ac:spMkLst>
            <pc:docMk/>
            <pc:sldMk cId="1246626404" sldId="377"/>
            <ac:spMk id="3" creationId="{8166DE7A-EEB5-44CE-8E09-E3ACD51D2730}"/>
          </ac:spMkLst>
        </pc:spChg>
        <pc:spChg chg="del">
          <ac:chgData name="Kimberley Constable" userId="1c67c54c78895851" providerId="LiveId" clId="{F38DF025-7490-4CF2-BEF4-4D61D85797E4}" dt="2022-02-09T16:35:48.342" v="0" actId="478"/>
          <ac:spMkLst>
            <pc:docMk/>
            <pc:sldMk cId="1246626404" sldId="377"/>
            <ac:spMk id="6" creationId="{F078B182-DDF4-4A0E-9F81-AA3DB5F67BF1}"/>
          </ac:spMkLst>
        </pc:spChg>
        <pc:spChg chg="del mod topLvl">
          <ac:chgData name="Kimberley Constable" userId="1c67c54c78895851" providerId="LiveId" clId="{F38DF025-7490-4CF2-BEF4-4D61D85797E4}" dt="2022-02-09T16:36:23.217" v="8" actId="478"/>
          <ac:spMkLst>
            <pc:docMk/>
            <pc:sldMk cId="1246626404" sldId="377"/>
            <ac:spMk id="8" creationId="{45075E97-CB99-4486-80E9-FCDFD16F7263}"/>
          </ac:spMkLst>
        </pc:spChg>
        <pc:spChg chg="add mod">
          <ac:chgData name="Kimberley Constable" userId="1c67c54c78895851" providerId="LiveId" clId="{F38DF025-7490-4CF2-BEF4-4D61D85797E4}" dt="2022-02-09T16:37:16.870" v="26" actId="14100"/>
          <ac:spMkLst>
            <pc:docMk/>
            <pc:sldMk cId="1246626404" sldId="377"/>
            <ac:spMk id="10" creationId="{12243038-9B18-414A-B1D0-41B869530AC9}"/>
          </ac:spMkLst>
        </pc:spChg>
        <pc:spChg chg="del">
          <ac:chgData name="Kimberley Constable" userId="1c67c54c78895851" providerId="LiveId" clId="{F38DF025-7490-4CF2-BEF4-4D61D85797E4}" dt="2022-02-09T16:35:48.342" v="0" actId="478"/>
          <ac:spMkLst>
            <pc:docMk/>
            <pc:sldMk cId="1246626404" sldId="377"/>
            <ac:spMk id="16" creationId="{9AEDABBA-39E6-47A1-BB88-2EC5BFB209C3}"/>
          </ac:spMkLst>
        </pc:spChg>
        <pc:spChg chg="add mod">
          <ac:chgData name="Kimberley Constable" userId="1c67c54c78895851" providerId="LiveId" clId="{F38DF025-7490-4CF2-BEF4-4D61D85797E4}" dt="2022-02-09T16:37:48.785" v="36" actId="122"/>
          <ac:spMkLst>
            <pc:docMk/>
            <pc:sldMk cId="1246626404" sldId="377"/>
            <ac:spMk id="17" creationId="{01B9F800-81E1-40C5-9EE2-4EFC75BE053D}"/>
          </ac:spMkLst>
        </pc:spChg>
        <pc:grpChg chg="del mod">
          <ac:chgData name="Kimberley Constable" userId="1c67c54c78895851" providerId="LiveId" clId="{F38DF025-7490-4CF2-BEF4-4D61D85797E4}" dt="2022-02-09T16:36:23.217" v="8" actId="478"/>
          <ac:grpSpMkLst>
            <pc:docMk/>
            <pc:sldMk cId="1246626404" sldId="377"/>
            <ac:grpSpMk id="2" creationId="{DFA37EED-551A-4E49-AA0C-C478F2BB1A8D}"/>
          </ac:grpSpMkLst>
        </pc:grpChg>
        <pc:graphicFrameChg chg="modGraphic">
          <ac:chgData name="Kimberley Constable" userId="1c67c54c78895851" providerId="LiveId" clId="{F38DF025-7490-4CF2-BEF4-4D61D85797E4}" dt="2022-02-09T16:35:53.636" v="5" actId="20577"/>
          <ac:graphicFrameMkLst>
            <pc:docMk/>
            <pc:sldMk cId="1246626404" sldId="377"/>
            <ac:graphicFrameMk id="4" creationId="{BF47C29F-1BD9-4E88-82FF-FE41FB11812A}"/>
          </ac:graphicFrameMkLst>
        </pc:graphicFrameChg>
        <pc:graphicFrameChg chg="add del mod">
          <ac:chgData name="Kimberley Constable" userId="1c67c54c78895851" providerId="LiveId" clId="{F38DF025-7490-4CF2-BEF4-4D61D85797E4}" dt="2022-02-09T16:36:18.983" v="7" actId="18245"/>
          <ac:graphicFrameMkLst>
            <pc:docMk/>
            <pc:sldMk cId="1246626404" sldId="377"/>
            <ac:graphicFrameMk id="11" creationId="{CC670144-3738-4595-BB87-A382A9BB230C}"/>
          </ac:graphicFrameMkLst>
        </pc:graphicFrameChg>
      </pc:sldChg>
    </pc:docChg>
  </pc:docChgLst>
  <pc:docChgLst>
    <pc:chgData name="Kimberley Constable" userId="1c67c54c78895851" providerId="LiveId" clId="{4B6B1964-05C0-429E-A827-3EB5651970F5}"/>
    <pc:docChg chg="modSld">
      <pc:chgData name="Kimberley Constable" userId="1c67c54c78895851" providerId="LiveId" clId="{4B6B1964-05C0-429E-A827-3EB5651970F5}" dt="2022-07-04T19:45:13.993" v="11" actId="5736"/>
      <pc:docMkLst>
        <pc:docMk/>
      </pc:docMkLst>
      <pc:sldChg chg="modSp mod">
        <pc:chgData name="Kimberley Constable" userId="1c67c54c78895851" providerId="LiveId" clId="{4B6B1964-05C0-429E-A827-3EB5651970F5}" dt="2022-07-04T19:45:13.993" v="11" actId="5736"/>
        <pc:sldMkLst>
          <pc:docMk/>
          <pc:sldMk cId="928167595" sldId="376"/>
        </pc:sldMkLst>
        <pc:grpChg chg="mod">
          <ac:chgData name="Kimberley Constable" userId="1c67c54c78895851" providerId="LiveId" clId="{4B6B1964-05C0-429E-A827-3EB5651970F5}" dt="2022-06-27T15:34:20.763" v="0" actId="1076"/>
          <ac:grpSpMkLst>
            <pc:docMk/>
            <pc:sldMk cId="928167595" sldId="376"/>
            <ac:grpSpMk id="3" creationId="{F952F4B6-A107-40A3-AF85-05D4A4089CEE}"/>
          </ac:grpSpMkLst>
        </pc:grpChg>
        <pc:graphicFrameChg chg="mod modGraphic">
          <ac:chgData name="Kimberley Constable" userId="1c67c54c78895851" providerId="LiveId" clId="{4B6B1964-05C0-429E-A827-3EB5651970F5}" dt="2022-07-04T19:45:13.993" v="11" actId="5736"/>
          <ac:graphicFrameMkLst>
            <pc:docMk/>
            <pc:sldMk cId="928167595" sldId="376"/>
            <ac:graphicFrameMk id="13" creationId="{EB4E7AAE-6610-4F96-A43B-98B83B76BAFF}"/>
          </ac:graphicFrameMkLst>
        </pc:graphicFrameChg>
        <pc:picChg chg="mod">
          <ac:chgData name="Kimberley Constable" userId="1c67c54c78895851" providerId="LiveId" clId="{4B6B1964-05C0-429E-A827-3EB5651970F5}" dt="2022-07-04T19:45:13.993" v="11" actId="5736"/>
          <ac:picMkLst>
            <pc:docMk/>
            <pc:sldMk cId="928167595" sldId="376"/>
            <ac:picMk id="28" creationId="{5CE3559A-6A06-4C8F-9E72-383D1B000E9E}"/>
          </ac:picMkLst>
        </pc:picChg>
        <pc:picChg chg="mod">
          <ac:chgData name="Kimberley Constable" userId="1c67c54c78895851" providerId="LiveId" clId="{4B6B1964-05C0-429E-A827-3EB5651970F5}" dt="2022-07-04T19:45:13.993" v="11" actId="5736"/>
          <ac:picMkLst>
            <pc:docMk/>
            <pc:sldMk cId="928167595" sldId="376"/>
            <ac:picMk id="29" creationId="{D16B7CBE-5162-4755-8D04-BEB5340F1D75}"/>
          </ac:picMkLst>
        </pc:picChg>
        <pc:picChg chg="mod">
          <ac:chgData name="Kimberley Constable" userId="1c67c54c78895851" providerId="LiveId" clId="{4B6B1964-05C0-429E-A827-3EB5651970F5}" dt="2022-07-04T19:45:13.993" v="11" actId="5736"/>
          <ac:picMkLst>
            <pc:docMk/>
            <pc:sldMk cId="928167595" sldId="376"/>
            <ac:picMk id="30" creationId="{33EA0CB6-A305-46CC-AD69-C521A51CEE4E}"/>
          </ac:picMkLst>
        </pc:picChg>
        <pc:picChg chg="mod">
          <ac:chgData name="Kimberley Constable" userId="1c67c54c78895851" providerId="LiveId" clId="{4B6B1964-05C0-429E-A827-3EB5651970F5}" dt="2022-07-04T19:45:13.993" v="11" actId="5736"/>
          <ac:picMkLst>
            <pc:docMk/>
            <pc:sldMk cId="928167595" sldId="376"/>
            <ac:picMk id="31" creationId="{675B1172-B3C3-4DE2-BE0F-AEE6DD29C95C}"/>
          </ac:picMkLst>
        </pc:picChg>
        <pc:picChg chg="mod">
          <ac:chgData name="Kimberley Constable" userId="1c67c54c78895851" providerId="LiveId" clId="{4B6B1964-05C0-429E-A827-3EB5651970F5}" dt="2022-07-04T19:45:13.993" v="11" actId="5736"/>
          <ac:picMkLst>
            <pc:docMk/>
            <pc:sldMk cId="928167595" sldId="376"/>
            <ac:picMk id="32" creationId="{16F87C84-A17C-4704-B6A4-0065C13AB779}"/>
          </ac:picMkLst>
        </pc:picChg>
        <pc:picChg chg="mod">
          <ac:chgData name="Kimberley Constable" userId="1c67c54c78895851" providerId="LiveId" clId="{4B6B1964-05C0-429E-A827-3EB5651970F5}" dt="2022-07-04T19:45:13.993" v="11" actId="5736"/>
          <ac:picMkLst>
            <pc:docMk/>
            <pc:sldMk cId="928167595" sldId="376"/>
            <ac:picMk id="33" creationId="{29AF6FCE-4221-4016-B854-628DED1911CB}"/>
          </ac:picMkLst>
        </pc:picChg>
        <pc:picChg chg="mod">
          <ac:chgData name="Kimberley Constable" userId="1c67c54c78895851" providerId="LiveId" clId="{4B6B1964-05C0-429E-A827-3EB5651970F5}" dt="2022-07-04T19:45:13.993" v="11" actId="5736"/>
          <ac:picMkLst>
            <pc:docMk/>
            <pc:sldMk cId="928167595" sldId="376"/>
            <ac:picMk id="34" creationId="{F9E959A4-212F-4891-9B8D-F9F9CF80FBD9}"/>
          </ac:picMkLst>
        </pc:picChg>
        <pc:picChg chg="mod">
          <ac:chgData name="Kimberley Constable" userId="1c67c54c78895851" providerId="LiveId" clId="{4B6B1964-05C0-429E-A827-3EB5651970F5}" dt="2022-07-04T19:45:13.993" v="11" actId="5736"/>
          <ac:picMkLst>
            <pc:docMk/>
            <pc:sldMk cId="928167595" sldId="376"/>
            <ac:picMk id="35" creationId="{985D043D-EEFD-4680-9DFA-6F7B9D1A1D0F}"/>
          </ac:picMkLst>
        </pc:picChg>
        <pc:picChg chg="mod">
          <ac:chgData name="Kimberley Constable" userId="1c67c54c78895851" providerId="LiveId" clId="{4B6B1964-05C0-429E-A827-3EB5651970F5}" dt="2022-07-04T19:45:13.993" v="11" actId="5736"/>
          <ac:picMkLst>
            <pc:docMk/>
            <pc:sldMk cId="928167595" sldId="376"/>
            <ac:picMk id="36" creationId="{087EACC2-7ADC-4388-8108-FA61CEFF007A}"/>
          </ac:picMkLst>
        </pc:picChg>
        <pc:picChg chg="mod">
          <ac:chgData name="Kimberley Constable" userId="1c67c54c78895851" providerId="LiveId" clId="{4B6B1964-05C0-429E-A827-3EB5651970F5}" dt="2022-07-04T19:45:13.993" v="11" actId="5736"/>
          <ac:picMkLst>
            <pc:docMk/>
            <pc:sldMk cId="928167595" sldId="376"/>
            <ac:picMk id="37" creationId="{57E2A3FA-D944-4C8F-80BD-A54CAAAD8F96}"/>
          </ac:picMkLst>
        </pc:picChg>
        <pc:picChg chg="mod">
          <ac:chgData name="Kimberley Constable" userId="1c67c54c78895851" providerId="LiveId" clId="{4B6B1964-05C0-429E-A827-3EB5651970F5}" dt="2022-07-04T19:45:13.993" v="11" actId="5736"/>
          <ac:picMkLst>
            <pc:docMk/>
            <pc:sldMk cId="928167595" sldId="376"/>
            <ac:picMk id="45" creationId="{9DF13ABC-4BAA-475E-A876-5BE90CCA9FC5}"/>
          </ac:picMkLst>
        </pc:picChg>
        <pc:picChg chg="mod">
          <ac:chgData name="Kimberley Constable" userId="1c67c54c78895851" providerId="LiveId" clId="{4B6B1964-05C0-429E-A827-3EB5651970F5}" dt="2022-07-04T19:45:13.993" v="11" actId="5736"/>
          <ac:picMkLst>
            <pc:docMk/>
            <pc:sldMk cId="928167595" sldId="376"/>
            <ac:picMk id="46" creationId="{79D3867D-F9FC-4A3D-90CF-628F54F8EB9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302"/>
            </a:lvl1pPr>
          </a:lstStyle>
          <a:p>
            <a:r>
              <a:rPr lang="en-US"/>
              <a:t>Click to edit Master title style</a:t>
            </a:r>
            <a:endParaRPr lang="en-US" dirty="0"/>
          </a:p>
        </p:txBody>
      </p:sp>
      <p:sp>
        <p:nvSpPr>
          <p:cNvPr id="3" name="Subtitle 2"/>
          <p:cNvSpPr>
            <a:spLocks noGrp="1"/>
          </p:cNvSpPr>
          <p:nvPr>
            <p:ph type="subTitle" idx="1"/>
          </p:nvPr>
        </p:nvSpPr>
        <p:spPr>
          <a:xfrm>
            <a:off x="857250" y="5202945"/>
            <a:ext cx="5143500" cy="2391656"/>
          </a:xfrm>
        </p:spPr>
        <p:txBody>
          <a:bodyPr/>
          <a:lstStyle>
            <a:lvl1pPr marL="0" indent="0" algn="ctr">
              <a:buNone/>
              <a:defRPr sz="1721"/>
            </a:lvl1pPr>
            <a:lvl2pPr marL="327815" indent="0" algn="ctr">
              <a:buNone/>
              <a:defRPr sz="1434"/>
            </a:lvl2pPr>
            <a:lvl3pPr marL="655630" indent="0" algn="ctr">
              <a:buNone/>
              <a:defRPr sz="1291"/>
            </a:lvl3pPr>
            <a:lvl4pPr marL="983445" indent="0" algn="ctr">
              <a:buNone/>
              <a:defRPr sz="1148"/>
            </a:lvl4pPr>
            <a:lvl5pPr marL="1311260" indent="0" algn="ctr">
              <a:buNone/>
              <a:defRPr sz="1148"/>
            </a:lvl5pPr>
            <a:lvl6pPr marL="1639075" indent="0" algn="ctr">
              <a:buNone/>
              <a:defRPr sz="1148"/>
            </a:lvl6pPr>
            <a:lvl7pPr marL="1966889" indent="0" algn="ctr">
              <a:buNone/>
              <a:defRPr sz="1148"/>
            </a:lvl7pPr>
            <a:lvl8pPr marL="2294704" indent="0" algn="ctr">
              <a:buNone/>
              <a:defRPr sz="1148"/>
            </a:lvl8pPr>
            <a:lvl9pPr marL="2622519" indent="0" algn="ctr">
              <a:buNone/>
              <a:defRPr sz="1148"/>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77087D-1115-4D75-A4F7-FFB452542EF3}" type="datetimeFigureOut">
              <a:rPr lang="en-GB" smtClean="0"/>
              <a:t>19/03/2023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402544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77087D-1115-4D75-A4F7-FFB452542EF3}" type="datetimeFigureOut">
              <a:rPr lang="en-GB" smtClean="0"/>
              <a:t>19/03/2023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317376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4"/>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4"/>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77087D-1115-4D75-A4F7-FFB452542EF3}" type="datetimeFigureOut">
              <a:rPr lang="en-GB" smtClean="0"/>
              <a:t>19/03/2023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829251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77087D-1115-4D75-A4F7-FFB452542EF3}" type="datetimeFigureOut">
              <a:rPr lang="en-GB" smtClean="0"/>
              <a:t>19/03/2023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57568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302"/>
            </a:lvl1pPr>
          </a:lstStyle>
          <a:p>
            <a:r>
              <a:rPr lang="en-US"/>
              <a:t>Click to edit Master title style</a:t>
            </a:r>
            <a:endParaRPr lang="en-US" dirty="0"/>
          </a:p>
        </p:txBody>
      </p:sp>
      <p:sp>
        <p:nvSpPr>
          <p:cNvPr id="3" name="Text Placeholder 2"/>
          <p:cNvSpPr>
            <a:spLocks noGrp="1"/>
          </p:cNvSpPr>
          <p:nvPr>
            <p:ph type="body" idx="1"/>
          </p:nvPr>
        </p:nvSpPr>
        <p:spPr>
          <a:xfrm>
            <a:off x="467916" y="6629227"/>
            <a:ext cx="5915025" cy="2166937"/>
          </a:xfrm>
        </p:spPr>
        <p:txBody>
          <a:bodyPr/>
          <a:lstStyle>
            <a:lvl1pPr marL="0" indent="0">
              <a:buNone/>
              <a:defRPr sz="1721">
                <a:solidFill>
                  <a:schemeClr val="tx1"/>
                </a:solidFill>
              </a:defRPr>
            </a:lvl1pPr>
            <a:lvl2pPr marL="327815" indent="0">
              <a:buNone/>
              <a:defRPr sz="1434">
                <a:solidFill>
                  <a:schemeClr val="tx1">
                    <a:tint val="75000"/>
                  </a:schemeClr>
                </a:solidFill>
              </a:defRPr>
            </a:lvl2pPr>
            <a:lvl3pPr marL="655630" indent="0">
              <a:buNone/>
              <a:defRPr sz="1291">
                <a:solidFill>
                  <a:schemeClr val="tx1">
                    <a:tint val="75000"/>
                  </a:schemeClr>
                </a:solidFill>
              </a:defRPr>
            </a:lvl3pPr>
            <a:lvl4pPr marL="983445" indent="0">
              <a:buNone/>
              <a:defRPr sz="1148">
                <a:solidFill>
                  <a:schemeClr val="tx1">
                    <a:tint val="75000"/>
                  </a:schemeClr>
                </a:solidFill>
              </a:defRPr>
            </a:lvl4pPr>
            <a:lvl5pPr marL="1311260" indent="0">
              <a:buNone/>
              <a:defRPr sz="1148">
                <a:solidFill>
                  <a:schemeClr val="tx1">
                    <a:tint val="75000"/>
                  </a:schemeClr>
                </a:solidFill>
              </a:defRPr>
            </a:lvl5pPr>
            <a:lvl6pPr marL="1639075" indent="0">
              <a:buNone/>
              <a:defRPr sz="1148">
                <a:solidFill>
                  <a:schemeClr val="tx1">
                    <a:tint val="75000"/>
                  </a:schemeClr>
                </a:solidFill>
              </a:defRPr>
            </a:lvl6pPr>
            <a:lvl7pPr marL="1966889" indent="0">
              <a:buNone/>
              <a:defRPr sz="1148">
                <a:solidFill>
                  <a:schemeClr val="tx1">
                    <a:tint val="75000"/>
                  </a:schemeClr>
                </a:solidFill>
              </a:defRPr>
            </a:lvl7pPr>
            <a:lvl8pPr marL="2294704" indent="0">
              <a:buNone/>
              <a:defRPr sz="1148">
                <a:solidFill>
                  <a:schemeClr val="tx1">
                    <a:tint val="75000"/>
                  </a:schemeClr>
                </a:solidFill>
              </a:defRPr>
            </a:lvl8pPr>
            <a:lvl9pPr marL="2622519" indent="0">
              <a:buNone/>
              <a:defRPr sz="114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77087D-1115-4D75-A4F7-FFB452542EF3}" type="datetimeFigureOut">
              <a:rPr lang="en-GB" smtClean="0"/>
              <a:t>19/03/2023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2511485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77087D-1115-4D75-A4F7-FFB452542EF3}" type="datetimeFigureOut">
              <a:rPr lang="en-GB" smtClean="0"/>
              <a:t>19/03/2023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1283229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6"/>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8"/>
            <a:ext cx="2901255" cy="1190095"/>
          </a:xfrm>
        </p:spPr>
        <p:txBody>
          <a:bodyPr anchor="b"/>
          <a:lstStyle>
            <a:lvl1pPr marL="0" indent="0">
              <a:buNone/>
              <a:defRPr sz="1721" b="1"/>
            </a:lvl1pPr>
            <a:lvl2pPr marL="327815" indent="0">
              <a:buNone/>
              <a:defRPr sz="1434" b="1"/>
            </a:lvl2pPr>
            <a:lvl3pPr marL="655630" indent="0">
              <a:buNone/>
              <a:defRPr sz="1291" b="1"/>
            </a:lvl3pPr>
            <a:lvl4pPr marL="983445" indent="0">
              <a:buNone/>
              <a:defRPr sz="1148" b="1"/>
            </a:lvl4pPr>
            <a:lvl5pPr marL="1311260" indent="0">
              <a:buNone/>
              <a:defRPr sz="1148" b="1"/>
            </a:lvl5pPr>
            <a:lvl6pPr marL="1639075" indent="0">
              <a:buNone/>
              <a:defRPr sz="1148" b="1"/>
            </a:lvl6pPr>
            <a:lvl7pPr marL="1966889" indent="0">
              <a:buNone/>
              <a:defRPr sz="1148" b="1"/>
            </a:lvl7pPr>
            <a:lvl8pPr marL="2294704" indent="0">
              <a:buNone/>
              <a:defRPr sz="1148" b="1"/>
            </a:lvl8pPr>
            <a:lvl9pPr marL="2622519" indent="0">
              <a:buNone/>
              <a:defRPr sz="1148" b="1"/>
            </a:lvl9pPr>
          </a:lstStyle>
          <a:p>
            <a:pPr lvl="0"/>
            <a:r>
              <a:rPr lang="en-US"/>
              <a:t>Edit Master text styles</a:t>
            </a:r>
          </a:p>
        </p:txBody>
      </p:sp>
      <p:sp>
        <p:nvSpPr>
          <p:cNvPr id="4" name="Content Placeholder 3"/>
          <p:cNvSpPr>
            <a:spLocks noGrp="1"/>
          </p:cNvSpPr>
          <p:nvPr>
            <p:ph sz="half" idx="2"/>
          </p:nvPr>
        </p:nvSpPr>
        <p:spPr>
          <a:xfrm>
            <a:off x="472381" y="3618443"/>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428348"/>
            <a:ext cx="2915543" cy="1190095"/>
          </a:xfrm>
        </p:spPr>
        <p:txBody>
          <a:bodyPr anchor="b"/>
          <a:lstStyle>
            <a:lvl1pPr marL="0" indent="0">
              <a:buNone/>
              <a:defRPr sz="1721" b="1"/>
            </a:lvl1pPr>
            <a:lvl2pPr marL="327815" indent="0">
              <a:buNone/>
              <a:defRPr sz="1434" b="1"/>
            </a:lvl2pPr>
            <a:lvl3pPr marL="655630" indent="0">
              <a:buNone/>
              <a:defRPr sz="1291" b="1"/>
            </a:lvl3pPr>
            <a:lvl4pPr marL="983445" indent="0">
              <a:buNone/>
              <a:defRPr sz="1148" b="1"/>
            </a:lvl4pPr>
            <a:lvl5pPr marL="1311260" indent="0">
              <a:buNone/>
              <a:defRPr sz="1148" b="1"/>
            </a:lvl5pPr>
            <a:lvl6pPr marL="1639075" indent="0">
              <a:buNone/>
              <a:defRPr sz="1148" b="1"/>
            </a:lvl6pPr>
            <a:lvl7pPr marL="1966889" indent="0">
              <a:buNone/>
              <a:defRPr sz="1148" b="1"/>
            </a:lvl7pPr>
            <a:lvl8pPr marL="2294704" indent="0">
              <a:buNone/>
              <a:defRPr sz="1148" b="1"/>
            </a:lvl8pPr>
            <a:lvl9pPr marL="2622519" indent="0">
              <a:buNone/>
              <a:defRPr sz="1148" b="1"/>
            </a:lvl9pPr>
          </a:lstStyle>
          <a:p>
            <a:pPr lvl="0"/>
            <a:r>
              <a:rPr lang="en-US"/>
              <a:t>Edit Master text styles</a:t>
            </a:r>
          </a:p>
        </p:txBody>
      </p:sp>
      <p:sp>
        <p:nvSpPr>
          <p:cNvPr id="6" name="Content Placeholder 5"/>
          <p:cNvSpPr>
            <a:spLocks noGrp="1"/>
          </p:cNvSpPr>
          <p:nvPr>
            <p:ph sz="quarter" idx="4"/>
          </p:nvPr>
        </p:nvSpPr>
        <p:spPr>
          <a:xfrm>
            <a:off x="3471864" y="3618443"/>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77087D-1115-4D75-A4F7-FFB452542EF3}" type="datetimeFigureOut">
              <a:rPr lang="en-GB" smtClean="0"/>
              <a:t>19/03/2023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295140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77087D-1115-4D75-A4F7-FFB452542EF3}" type="datetimeFigureOut">
              <a:rPr lang="en-GB" smtClean="0"/>
              <a:t>19/03/2023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4239676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7087D-1115-4D75-A4F7-FFB452542EF3}" type="datetimeFigureOut">
              <a:rPr lang="en-GB" smtClean="0"/>
              <a:t>19/03/2023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119164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94"/>
            </a:lvl1pPr>
          </a:lstStyle>
          <a:p>
            <a:r>
              <a:rPr lang="en-US"/>
              <a:t>Click to edit Master title style</a:t>
            </a:r>
            <a:endParaRPr lang="en-US" dirty="0"/>
          </a:p>
        </p:txBody>
      </p:sp>
      <p:sp>
        <p:nvSpPr>
          <p:cNvPr id="3" name="Content Placeholder 2"/>
          <p:cNvSpPr>
            <a:spLocks noGrp="1"/>
          </p:cNvSpPr>
          <p:nvPr>
            <p:ph idx="1"/>
          </p:nvPr>
        </p:nvSpPr>
        <p:spPr>
          <a:xfrm>
            <a:off x="2915544" y="1426284"/>
            <a:ext cx="3471863" cy="7039681"/>
          </a:xfrm>
        </p:spPr>
        <p:txBody>
          <a:bodyPr/>
          <a:lstStyle>
            <a:lvl1pPr>
              <a:defRPr sz="2294"/>
            </a:lvl1pPr>
            <a:lvl2pPr>
              <a:defRPr sz="2008"/>
            </a:lvl2pPr>
            <a:lvl3pPr>
              <a:defRPr sz="1721"/>
            </a:lvl3pPr>
            <a:lvl4pPr>
              <a:defRPr sz="1434"/>
            </a:lvl4pPr>
            <a:lvl5pPr>
              <a:defRPr sz="1434"/>
            </a:lvl5pPr>
            <a:lvl6pPr>
              <a:defRPr sz="1434"/>
            </a:lvl6pPr>
            <a:lvl7pPr>
              <a:defRPr sz="1434"/>
            </a:lvl7pPr>
            <a:lvl8pPr>
              <a:defRPr sz="1434"/>
            </a:lvl8pPr>
            <a:lvl9pPr>
              <a:defRPr sz="143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48"/>
            </a:lvl1pPr>
            <a:lvl2pPr marL="327815" indent="0">
              <a:buNone/>
              <a:defRPr sz="1003"/>
            </a:lvl2pPr>
            <a:lvl3pPr marL="655630" indent="0">
              <a:buNone/>
              <a:defRPr sz="860"/>
            </a:lvl3pPr>
            <a:lvl4pPr marL="983445" indent="0">
              <a:buNone/>
              <a:defRPr sz="717"/>
            </a:lvl4pPr>
            <a:lvl5pPr marL="1311260" indent="0">
              <a:buNone/>
              <a:defRPr sz="717"/>
            </a:lvl5pPr>
            <a:lvl6pPr marL="1639075" indent="0">
              <a:buNone/>
              <a:defRPr sz="717"/>
            </a:lvl6pPr>
            <a:lvl7pPr marL="1966889" indent="0">
              <a:buNone/>
              <a:defRPr sz="717"/>
            </a:lvl7pPr>
            <a:lvl8pPr marL="2294704" indent="0">
              <a:buNone/>
              <a:defRPr sz="717"/>
            </a:lvl8pPr>
            <a:lvl9pPr marL="2622519" indent="0">
              <a:buNone/>
              <a:defRPr sz="717"/>
            </a:lvl9pPr>
          </a:lstStyle>
          <a:p>
            <a:pPr lvl="0"/>
            <a:r>
              <a:rPr lang="en-US"/>
              <a:t>Edit Master text styles</a:t>
            </a:r>
          </a:p>
        </p:txBody>
      </p:sp>
      <p:sp>
        <p:nvSpPr>
          <p:cNvPr id="5" name="Date Placeholder 4"/>
          <p:cNvSpPr>
            <a:spLocks noGrp="1"/>
          </p:cNvSpPr>
          <p:nvPr>
            <p:ph type="dt" sz="half" idx="10"/>
          </p:nvPr>
        </p:nvSpPr>
        <p:spPr/>
        <p:txBody>
          <a:bodyPr/>
          <a:lstStyle/>
          <a:p>
            <a:fld id="{3777087D-1115-4D75-A4F7-FFB452542EF3}" type="datetimeFigureOut">
              <a:rPr lang="en-GB" smtClean="0"/>
              <a:t>19/03/2023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168966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94"/>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294"/>
            </a:lvl1pPr>
            <a:lvl2pPr marL="327815" indent="0">
              <a:buNone/>
              <a:defRPr sz="2008"/>
            </a:lvl2pPr>
            <a:lvl3pPr marL="655630" indent="0">
              <a:buNone/>
              <a:defRPr sz="1721"/>
            </a:lvl3pPr>
            <a:lvl4pPr marL="983445" indent="0">
              <a:buNone/>
              <a:defRPr sz="1434"/>
            </a:lvl4pPr>
            <a:lvl5pPr marL="1311260" indent="0">
              <a:buNone/>
              <a:defRPr sz="1434"/>
            </a:lvl5pPr>
            <a:lvl6pPr marL="1639075" indent="0">
              <a:buNone/>
              <a:defRPr sz="1434"/>
            </a:lvl6pPr>
            <a:lvl7pPr marL="1966889" indent="0">
              <a:buNone/>
              <a:defRPr sz="1434"/>
            </a:lvl7pPr>
            <a:lvl8pPr marL="2294704" indent="0">
              <a:buNone/>
              <a:defRPr sz="1434"/>
            </a:lvl8pPr>
            <a:lvl9pPr marL="2622519" indent="0">
              <a:buNone/>
              <a:defRPr sz="1434"/>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48"/>
            </a:lvl1pPr>
            <a:lvl2pPr marL="327815" indent="0">
              <a:buNone/>
              <a:defRPr sz="1003"/>
            </a:lvl2pPr>
            <a:lvl3pPr marL="655630" indent="0">
              <a:buNone/>
              <a:defRPr sz="860"/>
            </a:lvl3pPr>
            <a:lvl4pPr marL="983445" indent="0">
              <a:buNone/>
              <a:defRPr sz="717"/>
            </a:lvl4pPr>
            <a:lvl5pPr marL="1311260" indent="0">
              <a:buNone/>
              <a:defRPr sz="717"/>
            </a:lvl5pPr>
            <a:lvl6pPr marL="1639075" indent="0">
              <a:buNone/>
              <a:defRPr sz="717"/>
            </a:lvl6pPr>
            <a:lvl7pPr marL="1966889" indent="0">
              <a:buNone/>
              <a:defRPr sz="717"/>
            </a:lvl7pPr>
            <a:lvl8pPr marL="2294704" indent="0">
              <a:buNone/>
              <a:defRPr sz="717"/>
            </a:lvl8pPr>
            <a:lvl9pPr marL="2622519" indent="0">
              <a:buNone/>
              <a:defRPr sz="717"/>
            </a:lvl9pPr>
          </a:lstStyle>
          <a:p>
            <a:pPr lvl="0"/>
            <a:r>
              <a:rPr lang="en-US"/>
              <a:t>Edit Master text styles</a:t>
            </a:r>
          </a:p>
        </p:txBody>
      </p:sp>
      <p:sp>
        <p:nvSpPr>
          <p:cNvPr id="5" name="Date Placeholder 4"/>
          <p:cNvSpPr>
            <a:spLocks noGrp="1"/>
          </p:cNvSpPr>
          <p:nvPr>
            <p:ph type="dt" sz="half" idx="10"/>
          </p:nvPr>
        </p:nvSpPr>
        <p:spPr/>
        <p:txBody>
          <a:bodyPr/>
          <a:lstStyle/>
          <a:p>
            <a:fld id="{3777087D-1115-4D75-A4F7-FFB452542EF3}" type="datetimeFigureOut">
              <a:rPr lang="en-GB" smtClean="0"/>
              <a:t>19/03/2023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26D25B-D38E-406D-A731-3C3557D3CFB5}" type="slidenum">
              <a:rPr lang="en-GB" smtClean="0"/>
              <a:t>‹#›</a:t>
            </a:fld>
            <a:endParaRPr lang="en-GB"/>
          </a:p>
        </p:txBody>
      </p:sp>
    </p:spTree>
    <p:extLst>
      <p:ext uri="{BB962C8B-B14F-4D97-AF65-F5344CB8AC3E}">
        <p14:creationId xmlns:p14="http://schemas.microsoft.com/office/powerpoint/2010/main" val="2079889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6"/>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860">
                <a:solidFill>
                  <a:schemeClr val="tx1">
                    <a:tint val="75000"/>
                  </a:schemeClr>
                </a:solidFill>
              </a:defRPr>
            </a:lvl1pPr>
          </a:lstStyle>
          <a:p>
            <a:fld id="{3777087D-1115-4D75-A4F7-FFB452542EF3}" type="datetimeFigureOut">
              <a:rPr lang="en-GB" smtClean="0"/>
              <a:t>19/03/2023</a:t>
            </a:fld>
            <a:endParaRPr lang="en-GB"/>
          </a:p>
        </p:txBody>
      </p:sp>
      <p:sp>
        <p:nvSpPr>
          <p:cNvPr id="5" name="Footer Placeholder 4"/>
          <p:cNvSpPr>
            <a:spLocks noGrp="1"/>
          </p:cNvSpPr>
          <p:nvPr>
            <p:ph type="ftr" sz="quarter" idx="3"/>
          </p:nvPr>
        </p:nvSpPr>
        <p:spPr>
          <a:xfrm>
            <a:off x="2271714" y="9181397"/>
            <a:ext cx="2314575" cy="527403"/>
          </a:xfrm>
          <a:prstGeom prst="rect">
            <a:avLst/>
          </a:prstGeom>
        </p:spPr>
        <p:txBody>
          <a:bodyPr vert="horz" lIns="91440" tIns="45720" rIns="91440" bIns="45720" rtlCol="0" anchor="ctr"/>
          <a:lstStyle>
            <a:lvl1pPr algn="ctr">
              <a:defRPr sz="8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860">
                <a:solidFill>
                  <a:schemeClr val="tx1">
                    <a:tint val="75000"/>
                  </a:schemeClr>
                </a:solidFill>
              </a:defRPr>
            </a:lvl1pPr>
          </a:lstStyle>
          <a:p>
            <a:fld id="{1D26D25B-D38E-406D-A731-3C3557D3CFB5}" type="slidenum">
              <a:rPr lang="en-GB" smtClean="0"/>
              <a:t>‹#›</a:t>
            </a:fld>
            <a:endParaRPr lang="en-GB"/>
          </a:p>
        </p:txBody>
      </p:sp>
      <p:pic>
        <p:nvPicPr>
          <p:cNvPr id="9" name="Picture 8">
            <a:extLst>
              <a:ext uri="{FF2B5EF4-FFF2-40B4-BE49-F238E27FC236}">
                <a16:creationId xmlns:a16="http://schemas.microsoft.com/office/drawing/2014/main" id="{9127FCD0-C2C4-4817-B68B-677410B34B4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1388"/>
            <a:ext cx="6858000" cy="306324"/>
          </a:xfrm>
          <a:prstGeom prst="rect">
            <a:avLst/>
          </a:prstGeom>
        </p:spPr>
      </p:pic>
      <p:sp>
        <p:nvSpPr>
          <p:cNvPr id="8" name="Rectangle 7">
            <a:extLst>
              <a:ext uri="{FF2B5EF4-FFF2-40B4-BE49-F238E27FC236}">
                <a16:creationId xmlns:a16="http://schemas.microsoft.com/office/drawing/2014/main" id="{20DB670B-3F91-41CA-8551-287B81601C33}"/>
              </a:ext>
            </a:extLst>
          </p:cNvPr>
          <p:cNvSpPr/>
          <p:nvPr/>
        </p:nvSpPr>
        <p:spPr>
          <a:xfrm>
            <a:off x="0" y="9623820"/>
            <a:ext cx="6858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21"/>
          </a:p>
        </p:txBody>
      </p:sp>
    </p:spTree>
    <p:extLst>
      <p:ext uri="{BB962C8B-B14F-4D97-AF65-F5344CB8AC3E}">
        <p14:creationId xmlns:p14="http://schemas.microsoft.com/office/powerpoint/2010/main" val="21122058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55630" rtl="0" eaLnBrk="1" latinLnBrk="0" hangingPunct="1">
        <a:lnSpc>
          <a:spcPct val="90000"/>
        </a:lnSpc>
        <a:spcBef>
          <a:spcPct val="0"/>
        </a:spcBef>
        <a:buNone/>
        <a:defRPr sz="3155" kern="1200">
          <a:solidFill>
            <a:schemeClr val="tx1"/>
          </a:solidFill>
          <a:latin typeface="+mj-lt"/>
          <a:ea typeface="+mj-ea"/>
          <a:cs typeface="+mj-cs"/>
        </a:defRPr>
      </a:lvl1pPr>
    </p:titleStyle>
    <p:bodyStyle>
      <a:lvl1pPr marL="163907" indent="-163907" algn="l" defTabSz="655630" rtl="0" eaLnBrk="1" latinLnBrk="0" hangingPunct="1">
        <a:lnSpc>
          <a:spcPct val="90000"/>
        </a:lnSpc>
        <a:spcBef>
          <a:spcPts val="717"/>
        </a:spcBef>
        <a:buFont typeface="Arial" panose="020B0604020202020204" pitchFamily="34" charset="0"/>
        <a:buChar char="•"/>
        <a:defRPr sz="2008" kern="1200">
          <a:solidFill>
            <a:schemeClr val="tx1"/>
          </a:solidFill>
          <a:latin typeface="+mn-lt"/>
          <a:ea typeface="+mn-ea"/>
          <a:cs typeface="+mn-cs"/>
        </a:defRPr>
      </a:lvl1pPr>
      <a:lvl2pPr marL="491722" indent="-163907" algn="l" defTabSz="655630" rtl="0" eaLnBrk="1" latinLnBrk="0" hangingPunct="1">
        <a:lnSpc>
          <a:spcPct val="90000"/>
        </a:lnSpc>
        <a:spcBef>
          <a:spcPts val="358"/>
        </a:spcBef>
        <a:buFont typeface="Arial" panose="020B0604020202020204" pitchFamily="34" charset="0"/>
        <a:buChar char="•"/>
        <a:defRPr sz="1721" kern="1200">
          <a:solidFill>
            <a:schemeClr val="tx1"/>
          </a:solidFill>
          <a:latin typeface="+mn-lt"/>
          <a:ea typeface="+mn-ea"/>
          <a:cs typeface="+mn-cs"/>
        </a:defRPr>
      </a:lvl2pPr>
      <a:lvl3pPr marL="819537" indent="-163907" algn="l" defTabSz="655630" rtl="0" eaLnBrk="1" latinLnBrk="0" hangingPunct="1">
        <a:lnSpc>
          <a:spcPct val="90000"/>
        </a:lnSpc>
        <a:spcBef>
          <a:spcPts val="358"/>
        </a:spcBef>
        <a:buFont typeface="Arial" panose="020B0604020202020204" pitchFamily="34" charset="0"/>
        <a:buChar char="•"/>
        <a:defRPr sz="1434" kern="1200">
          <a:solidFill>
            <a:schemeClr val="tx1"/>
          </a:solidFill>
          <a:latin typeface="+mn-lt"/>
          <a:ea typeface="+mn-ea"/>
          <a:cs typeface="+mn-cs"/>
        </a:defRPr>
      </a:lvl3pPr>
      <a:lvl4pPr marL="1147352" indent="-163907" algn="l" defTabSz="655630" rtl="0" eaLnBrk="1" latinLnBrk="0" hangingPunct="1">
        <a:lnSpc>
          <a:spcPct val="90000"/>
        </a:lnSpc>
        <a:spcBef>
          <a:spcPts val="358"/>
        </a:spcBef>
        <a:buFont typeface="Arial" panose="020B0604020202020204" pitchFamily="34" charset="0"/>
        <a:buChar char="•"/>
        <a:defRPr sz="1291" kern="1200">
          <a:solidFill>
            <a:schemeClr val="tx1"/>
          </a:solidFill>
          <a:latin typeface="+mn-lt"/>
          <a:ea typeface="+mn-ea"/>
          <a:cs typeface="+mn-cs"/>
        </a:defRPr>
      </a:lvl4pPr>
      <a:lvl5pPr marL="1475167" indent="-163907" algn="l" defTabSz="655630" rtl="0" eaLnBrk="1" latinLnBrk="0" hangingPunct="1">
        <a:lnSpc>
          <a:spcPct val="90000"/>
        </a:lnSpc>
        <a:spcBef>
          <a:spcPts val="358"/>
        </a:spcBef>
        <a:buFont typeface="Arial" panose="020B0604020202020204" pitchFamily="34" charset="0"/>
        <a:buChar char="•"/>
        <a:defRPr sz="1291" kern="1200">
          <a:solidFill>
            <a:schemeClr val="tx1"/>
          </a:solidFill>
          <a:latin typeface="+mn-lt"/>
          <a:ea typeface="+mn-ea"/>
          <a:cs typeface="+mn-cs"/>
        </a:defRPr>
      </a:lvl5pPr>
      <a:lvl6pPr marL="1802982" indent="-163907" algn="l" defTabSz="655630" rtl="0" eaLnBrk="1" latinLnBrk="0" hangingPunct="1">
        <a:lnSpc>
          <a:spcPct val="90000"/>
        </a:lnSpc>
        <a:spcBef>
          <a:spcPts val="358"/>
        </a:spcBef>
        <a:buFont typeface="Arial" panose="020B0604020202020204" pitchFamily="34" charset="0"/>
        <a:buChar char="•"/>
        <a:defRPr sz="1291" kern="1200">
          <a:solidFill>
            <a:schemeClr val="tx1"/>
          </a:solidFill>
          <a:latin typeface="+mn-lt"/>
          <a:ea typeface="+mn-ea"/>
          <a:cs typeface="+mn-cs"/>
        </a:defRPr>
      </a:lvl6pPr>
      <a:lvl7pPr marL="2130797" indent="-163907" algn="l" defTabSz="655630" rtl="0" eaLnBrk="1" latinLnBrk="0" hangingPunct="1">
        <a:lnSpc>
          <a:spcPct val="90000"/>
        </a:lnSpc>
        <a:spcBef>
          <a:spcPts val="358"/>
        </a:spcBef>
        <a:buFont typeface="Arial" panose="020B0604020202020204" pitchFamily="34" charset="0"/>
        <a:buChar char="•"/>
        <a:defRPr sz="1291" kern="1200">
          <a:solidFill>
            <a:schemeClr val="tx1"/>
          </a:solidFill>
          <a:latin typeface="+mn-lt"/>
          <a:ea typeface="+mn-ea"/>
          <a:cs typeface="+mn-cs"/>
        </a:defRPr>
      </a:lvl7pPr>
      <a:lvl8pPr marL="2458612" indent="-163907" algn="l" defTabSz="655630" rtl="0" eaLnBrk="1" latinLnBrk="0" hangingPunct="1">
        <a:lnSpc>
          <a:spcPct val="90000"/>
        </a:lnSpc>
        <a:spcBef>
          <a:spcPts val="358"/>
        </a:spcBef>
        <a:buFont typeface="Arial" panose="020B0604020202020204" pitchFamily="34" charset="0"/>
        <a:buChar char="•"/>
        <a:defRPr sz="1291" kern="1200">
          <a:solidFill>
            <a:schemeClr val="tx1"/>
          </a:solidFill>
          <a:latin typeface="+mn-lt"/>
          <a:ea typeface="+mn-ea"/>
          <a:cs typeface="+mn-cs"/>
        </a:defRPr>
      </a:lvl8pPr>
      <a:lvl9pPr marL="2786427" indent="-163907" algn="l" defTabSz="655630" rtl="0" eaLnBrk="1" latinLnBrk="0" hangingPunct="1">
        <a:lnSpc>
          <a:spcPct val="90000"/>
        </a:lnSpc>
        <a:spcBef>
          <a:spcPts val="358"/>
        </a:spcBef>
        <a:buFont typeface="Arial" panose="020B0604020202020204" pitchFamily="34" charset="0"/>
        <a:buChar char="•"/>
        <a:defRPr sz="1291" kern="1200">
          <a:solidFill>
            <a:schemeClr val="tx1"/>
          </a:solidFill>
          <a:latin typeface="+mn-lt"/>
          <a:ea typeface="+mn-ea"/>
          <a:cs typeface="+mn-cs"/>
        </a:defRPr>
      </a:lvl9pPr>
    </p:bodyStyle>
    <p:otherStyle>
      <a:defPPr>
        <a:defRPr lang="en-US"/>
      </a:defPPr>
      <a:lvl1pPr marL="0" algn="l" defTabSz="655630" rtl="0" eaLnBrk="1" latinLnBrk="0" hangingPunct="1">
        <a:defRPr sz="1291" kern="1200">
          <a:solidFill>
            <a:schemeClr val="tx1"/>
          </a:solidFill>
          <a:latin typeface="+mn-lt"/>
          <a:ea typeface="+mn-ea"/>
          <a:cs typeface="+mn-cs"/>
        </a:defRPr>
      </a:lvl1pPr>
      <a:lvl2pPr marL="327815" algn="l" defTabSz="655630" rtl="0" eaLnBrk="1" latinLnBrk="0" hangingPunct="1">
        <a:defRPr sz="1291" kern="1200">
          <a:solidFill>
            <a:schemeClr val="tx1"/>
          </a:solidFill>
          <a:latin typeface="+mn-lt"/>
          <a:ea typeface="+mn-ea"/>
          <a:cs typeface="+mn-cs"/>
        </a:defRPr>
      </a:lvl2pPr>
      <a:lvl3pPr marL="655630" algn="l" defTabSz="655630" rtl="0" eaLnBrk="1" latinLnBrk="0" hangingPunct="1">
        <a:defRPr sz="1291" kern="1200">
          <a:solidFill>
            <a:schemeClr val="tx1"/>
          </a:solidFill>
          <a:latin typeface="+mn-lt"/>
          <a:ea typeface="+mn-ea"/>
          <a:cs typeface="+mn-cs"/>
        </a:defRPr>
      </a:lvl3pPr>
      <a:lvl4pPr marL="983445" algn="l" defTabSz="655630" rtl="0" eaLnBrk="1" latinLnBrk="0" hangingPunct="1">
        <a:defRPr sz="1291" kern="1200">
          <a:solidFill>
            <a:schemeClr val="tx1"/>
          </a:solidFill>
          <a:latin typeface="+mn-lt"/>
          <a:ea typeface="+mn-ea"/>
          <a:cs typeface="+mn-cs"/>
        </a:defRPr>
      </a:lvl4pPr>
      <a:lvl5pPr marL="1311260" algn="l" defTabSz="655630" rtl="0" eaLnBrk="1" latinLnBrk="0" hangingPunct="1">
        <a:defRPr sz="1291" kern="1200">
          <a:solidFill>
            <a:schemeClr val="tx1"/>
          </a:solidFill>
          <a:latin typeface="+mn-lt"/>
          <a:ea typeface="+mn-ea"/>
          <a:cs typeface="+mn-cs"/>
        </a:defRPr>
      </a:lvl5pPr>
      <a:lvl6pPr marL="1639075" algn="l" defTabSz="655630" rtl="0" eaLnBrk="1" latinLnBrk="0" hangingPunct="1">
        <a:defRPr sz="1291" kern="1200">
          <a:solidFill>
            <a:schemeClr val="tx1"/>
          </a:solidFill>
          <a:latin typeface="+mn-lt"/>
          <a:ea typeface="+mn-ea"/>
          <a:cs typeface="+mn-cs"/>
        </a:defRPr>
      </a:lvl6pPr>
      <a:lvl7pPr marL="1966889" algn="l" defTabSz="655630" rtl="0" eaLnBrk="1" latinLnBrk="0" hangingPunct="1">
        <a:defRPr sz="1291" kern="1200">
          <a:solidFill>
            <a:schemeClr val="tx1"/>
          </a:solidFill>
          <a:latin typeface="+mn-lt"/>
          <a:ea typeface="+mn-ea"/>
          <a:cs typeface="+mn-cs"/>
        </a:defRPr>
      </a:lvl7pPr>
      <a:lvl8pPr marL="2294704" algn="l" defTabSz="655630" rtl="0" eaLnBrk="1" latinLnBrk="0" hangingPunct="1">
        <a:defRPr sz="1291" kern="1200">
          <a:solidFill>
            <a:schemeClr val="tx1"/>
          </a:solidFill>
          <a:latin typeface="+mn-lt"/>
          <a:ea typeface="+mn-ea"/>
          <a:cs typeface="+mn-cs"/>
        </a:defRPr>
      </a:lvl8pPr>
      <a:lvl9pPr marL="2622519" algn="l" defTabSz="655630" rtl="0" eaLnBrk="1" latinLnBrk="0" hangingPunct="1">
        <a:defRPr sz="129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6">
            <a:extLst>
              <a:ext uri="{FF2B5EF4-FFF2-40B4-BE49-F238E27FC236}">
                <a16:creationId xmlns:a16="http://schemas.microsoft.com/office/drawing/2014/main" id="{BF47C29F-1BD9-4E88-82FF-FE41FB11812A}"/>
              </a:ext>
            </a:extLst>
          </p:cNvPr>
          <p:cNvGraphicFramePr>
            <a:graphicFrameLocks noGrp="1"/>
          </p:cNvGraphicFramePr>
          <p:nvPr>
            <p:extLst>
              <p:ext uri="{D42A27DB-BD31-4B8C-83A1-F6EECF244321}">
                <p14:modId xmlns:p14="http://schemas.microsoft.com/office/powerpoint/2010/main" val="2756387356"/>
              </p:ext>
            </p:extLst>
          </p:nvPr>
        </p:nvGraphicFramePr>
        <p:xfrm>
          <a:off x="198360" y="2803828"/>
          <a:ext cx="6532212" cy="751875"/>
        </p:xfrm>
        <a:graphic>
          <a:graphicData uri="http://schemas.openxmlformats.org/drawingml/2006/table">
            <a:tbl>
              <a:tblPr firstRow="1" bandRow="1">
                <a:tableStyleId>{5940675A-B579-460E-94D1-54222C63F5DA}</a:tableStyleId>
              </a:tblPr>
              <a:tblGrid>
                <a:gridCol w="1633053">
                  <a:extLst>
                    <a:ext uri="{9D8B030D-6E8A-4147-A177-3AD203B41FA5}">
                      <a16:colId xmlns:a16="http://schemas.microsoft.com/office/drawing/2014/main" val="1301827677"/>
                    </a:ext>
                  </a:extLst>
                </a:gridCol>
                <a:gridCol w="1633053">
                  <a:extLst>
                    <a:ext uri="{9D8B030D-6E8A-4147-A177-3AD203B41FA5}">
                      <a16:colId xmlns:a16="http://schemas.microsoft.com/office/drawing/2014/main" val="2812703823"/>
                    </a:ext>
                  </a:extLst>
                </a:gridCol>
                <a:gridCol w="1633053">
                  <a:extLst>
                    <a:ext uri="{9D8B030D-6E8A-4147-A177-3AD203B41FA5}">
                      <a16:colId xmlns:a16="http://schemas.microsoft.com/office/drawing/2014/main" val="1410491199"/>
                    </a:ext>
                  </a:extLst>
                </a:gridCol>
                <a:gridCol w="1633053">
                  <a:extLst>
                    <a:ext uri="{9D8B030D-6E8A-4147-A177-3AD203B41FA5}">
                      <a16:colId xmlns:a16="http://schemas.microsoft.com/office/drawing/2014/main" val="1232446098"/>
                    </a:ext>
                  </a:extLst>
                </a:gridCol>
              </a:tblGrid>
              <a:tr h="235033">
                <a:tc>
                  <a:txBody>
                    <a:bodyPr/>
                    <a:lstStyle/>
                    <a:p>
                      <a:pPr algn="ctr"/>
                      <a:r>
                        <a:rPr lang="en-US" sz="1000" b="1" dirty="0">
                          <a:latin typeface="Century Gothic" panose="020B0502020202020204" pitchFamily="34" charset="0"/>
                        </a:rPr>
                        <a:t>Command Words</a:t>
                      </a:r>
                      <a:endParaRPr lang="en-GB" sz="1000" b="1" dirty="0">
                        <a:latin typeface="Century Gothic" panose="020B0502020202020204" pitchFamily="34" charset="0"/>
                      </a:endParaRPr>
                    </a:p>
                  </a:txBody>
                  <a:tcPr marL="82953" marR="82953" marT="41476" marB="41476">
                    <a:solidFill>
                      <a:schemeClr val="bg1">
                        <a:lumMod val="85000"/>
                      </a:schemeClr>
                    </a:solidFill>
                  </a:tcPr>
                </a:tc>
                <a:tc>
                  <a:txBody>
                    <a:bodyPr/>
                    <a:lstStyle/>
                    <a:p>
                      <a:pPr algn="ctr"/>
                      <a:r>
                        <a:rPr lang="en-US" sz="1000" b="1" dirty="0">
                          <a:latin typeface="Century Gothic" panose="020B0502020202020204" pitchFamily="34" charset="0"/>
                        </a:rPr>
                        <a:t>Research Area</a:t>
                      </a:r>
                      <a:endParaRPr lang="en-GB" sz="1000" b="1" dirty="0">
                        <a:latin typeface="Century Gothic" panose="020B0502020202020204" pitchFamily="34" charset="0"/>
                      </a:endParaRPr>
                    </a:p>
                  </a:txBody>
                  <a:tcPr marL="82953" marR="82953" marT="41476" marB="41476">
                    <a:solidFill>
                      <a:schemeClr val="bg1">
                        <a:lumMod val="85000"/>
                      </a:schemeClr>
                    </a:solidFill>
                  </a:tcPr>
                </a:tc>
                <a:tc>
                  <a:txBody>
                    <a:bodyPr/>
                    <a:lstStyle/>
                    <a:p>
                      <a:pPr algn="ctr"/>
                      <a:r>
                        <a:rPr lang="en-US" sz="1000" b="1" dirty="0">
                          <a:latin typeface="Century Gothic" panose="020B0502020202020204" pitchFamily="34" charset="0"/>
                        </a:rPr>
                        <a:t>Research Method</a:t>
                      </a:r>
                      <a:endParaRPr lang="en-GB" sz="1000" b="1" dirty="0">
                        <a:latin typeface="Century Gothic" panose="020B0502020202020204" pitchFamily="34" charset="0"/>
                      </a:endParaRPr>
                    </a:p>
                  </a:txBody>
                  <a:tcPr marL="82953" marR="82953" marT="41476" marB="41476">
                    <a:solidFill>
                      <a:schemeClr val="bg1">
                        <a:lumMod val="85000"/>
                      </a:schemeClr>
                    </a:solidFill>
                  </a:tcPr>
                </a:tc>
                <a:tc>
                  <a:txBody>
                    <a:bodyPr/>
                    <a:lstStyle/>
                    <a:p>
                      <a:pPr algn="ctr"/>
                      <a:r>
                        <a:rPr lang="en-US" sz="1000" b="1" dirty="0">
                          <a:latin typeface="Century Gothic" panose="020B0502020202020204" pitchFamily="34" charset="0"/>
                        </a:rPr>
                        <a:t>Focus</a:t>
                      </a:r>
                      <a:endParaRPr lang="en-GB" sz="1000" b="1" dirty="0">
                        <a:latin typeface="Century Gothic" panose="020B0502020202020204" pitchFamily="34" charset="0"/>
                      </a:endParaRPr>
                    </a:p>
                  </a:txBody>
                  <a:tcPr marL="82953" marR="82953" marT="41476" marB="41476">
                    <a:solidFill>
                      <a:schemeClr val="bg1">
                        <a:lumMod val="85000"/>
                      </a:schemeClr>
                    </a:solidFill>
                  </a:tcPr>
                </a:tc>
                <a:extLst>
                  <a:ext uri="{0D108BD9-81ED-4DB2-BD59-A6C34878D82A}">
                    <a16:rowId xmlns:a16="http://schemas.microsoft.com/office/drawing/2014/main" val="3432274364"/>
                  </a:ext>
                </a:extLst>
              </a:tr>
              <a:tr h="516523">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extLst>
                  <a:ext uri="{0D108BD9-81ED-4DB2-BD59-A6C34878D82A}">
                    <a16:rowId xmlns:a16="http://schemas.microsoft.com/office/drawing/2014/main" val="136516153"/>
                  </a:ext>
                </a:extLst>
              </a:tr>
            </a:tbl>
          </a:graphicData>
        </a:graphic>
      </p:graphicFrame>
      <p:graphicFrame>
        <p:nvGraphicFramePr>
          <p:cNvPr id="13" name="Table 13">
            <a:extLst>
              <a:ext uri="{FF2B5EF4-FFF2-40B4-BE49-F238E27FC236}">
                <a16:creationId xmlns:a16="http://schemas.microsoft.com/office/drawing/2014/main" id="{F9D9AA8A-1A68-4CC6-9F99-48313AC60EAB}"/>
              </a:ext>
            </a:extLst>
          </p:cNvPr>
          <p:cNvGraphicFramePr>
            <a:graphicFrameLocks noGrp="1"/>
          </p:cNvGraphicFramePr>
          <p:nvPr>
            <p:extLst>
              <p:ext uri="{D42A27DB-BD31-4B8C-83A1-F6EECF244321}">
                <p14:modId xmlns:p14="http://schemas.microsoft.com/office/powerpoint/2010/main" val="3387331087"/>
              </p:ext>
            </p:extLst>
          </p:nvPr>
        </p:nvGraphicFramePr>
        <p:xfrm>
          <a:off x="210096" y="5028769"/>
          <a:ext cx="6520479" cy="3501884"/>
        </p:xfrm>
        <a:graphic>
          <a:graphicData uri="http://schemas.openxmlformats.org/drawingml/2006/table">
            <a:tbl>
              <a:tblPr firstRow="1" bandRow="1">
                <a:tableStyleId>{5940675A-B579-460E-94D1-54222C63F5DA}</a:tableStyleId>
              </a:tblPr>
              <a:tblGrid>
                <a:gridCol w="1474882">
                  <a:extLst>
                    <a:ext uri="{9D8B030D-6E8A-4147-A177-3AD203B41FA5}">
                      <a16:colId xmlns:a16="http://schemas.microsoft.com/office/drawing/2014/main" val="3530054091"/>
                    </a:ext>
                  </a:extLst>
                </a:gridCol>
                <a:gridCol w="2315763">
                  <a:extLst>
                    <a:ext uri="{9D8B030D-6E8A-4147-A177-3AD203B41FA5}">
                      <a16:colId xmlns:a16="http://schemas.microsoft.com/office/drawing/2014/main" val="3362095257"/>
                    </a:ext>
                  </a:extLst>
                </a:gridCol>
                <a:gridCol w="933218">
                  <a:extLst>
                    <a:ext uri="{9D8B030D-6E8A-4147-A177-3AD203B41FA5}">
                      <a16:colId xmlns:a16="http://schemas.microsoft.com/office/drawing/2014/main" val="3412951361"/>
                    </a:ext>
                  </a:extLst>
                </a:gridCol>
                <a:gridCol w="1796616">
                  <a:extLst>
                    <a:ext uri="{9D8B030D-6E8A-4147-A177-3AD203B41FA5}">
                      <a16:colId xmlns:a16="http://schemas.microsoft.com/office/drawing/2014/main" val="2388391740"/>
                    </a:ext>
                  </a:extLst>
                </a:gridCol>
              </a:tblGrid>
              <a:tr h="302301">
                <a:tc gridSpan="4">
                  <a:txBody>
                    <a:bodyPr/>
                    <a:lstStyle/>
                    <a:p>
                      <a:pPr algn="ctr"/>
                      <a:r>
                        <a:rPr lang="en-GB" sz="1100" b="1" dirty="0">
                          <a:latin typeface="Century Gothic" panose="020B0502020202020204" pitchFamily="34" charset="0"/>
                        </a:rPr>
                        <a:t>Content </a:t>
                      </a:r>
                    </a:p>
                  </a:txBody>
                  <a:tcPr marL="82953" marR="82953" marT="41476" marB="41476" anchor="ctr">
                    <a:solidFill>
                      <a:schemeClr val="bg1">
                        <a:lumMod val="85000"/>
                      </a:schemeClr>
                    </a:solidFill>
                  </a:tcPr>
                </a:tc>
                <a:tc hMerge="1">
                  <a:txBody>
                    <a:bodyPr/>
                    <a:lstStyle/>
                    <a:p>
                      <a:endParaRPr lang="en-GB"/>
                    </a:p>
                  </a:txBody>
                  <a:tcPr/>
                </a:tc>
                <a:tc hMerge="1">
                  <a:txBody>
                    <a:bodyPr/>
                    <a:lstStyle/>
                    <a:p>
                      <a:pPr algn="ctr"/>
                      <a:endParaRPr lang="en-GB" sz="800" b="1" dirty="0">
                        <a:latin typeface="Century Gothic" panose="020B0502020202020204" pitchFamily="34" charset="0"/>
                      </a:endParaRPr>
                    </a:p>
                  </a:txBody>
                  <a:tcPr anchor="ctr">
                    <a:solidFill>
                      <a:schemeClr val="bg1">
                        <a:lumMod val="85000"/>
                      </a:schemeClr>
                    </a:solidFill>
                  </a:tcPr>
                </a:tc>
                <a:tc hMerge="1">
                  <a:txBody>
                    <a:bodyPr/>
                    <a:lstStyle/>
                    <a:p>
                      <a:endParaRPr lang="en-GB"/>
                    </a:p>
                  </a:txBody>
                  <a:tcPr/>
                </a:tc>
                <a:extLst>
                  <a:ext uri="{0D108BD9-81ED-4DB2-BD59-A6C34878D82A}">
                    <a16:rowId xmlns:a16="http://schemas.microsoft.com/office/drawing/2014/main" val="3279003930"/>
                  </a:ext>
                </a:extLst>
              </a:tr>
              <a:tr h="235033">
                <a:tc gridSpan="2">
                  <a:txBody>
                    <a:bodyPr/>
                    <a:lstStyle/>
                    <a:p>
                      <a:pPr algn="ctr"/>
                      <a:r>
                        <a:rPr lang="en-GB" sz="1000" b="1" dirty="0">
                          <a:latin typeface="Century Gothic" panose="020B0502020202020204" pitchFamily="34" charset="0"/>
                        </a:rPr>
                        <a:t>Research Consideration: </a:t>
                      </a:r>
                    </a:p>
                  </a:txBody>
                  <a:tcPr marL="82953" marR="82953" marT="41476" marB="41476" anchor="ctr">
                    <a:solidFill>
                      <a:schemeClr val="bg2"/>
                    </a:solidFill>
                  </a:tcPr>
                </a:tc>
                <a:tc hMerge="1">
                  <a:txBody>
                    <a:bodyPr/>
                    <a:lstStyle/>
                    <a:p>
                      <a:endParaRPr lang="en-GB"/>
                    </a:p>
                  </a:txBody>
                  <a:tcPr/>
                </a:tc>
                <a:tc gridSpan="2">
                  <a:txBody>
                    <a:bodyPr/>
                    <a:lstStyle/>
                    <a:p>
                      <a:pPr algn="ctr"/>
                      <a:r>
                        <a:rPr lang="en-GB" sz="1000" b="1" dirty="0">
                          <a:latin typeface="Century Gothic" panose="020B0502020202020204" pitchFamily="34" charset="0"/>
                        </a:rPr>
                        <a:t>Research Method </a:t>
                      </a:r>
                    </a:p>
                  </a:txBody>
                  <a:tcPr marL="82953" marR="82953" marT="41476" marB="41476" anchor="ctr">
                    <a:solidFill>
                      <a:schemeClr val="bg2"/>
                    </a:solidFill>
                  </a:tcPr>
                </a:tc>
                <a:tc hMerge="1">
                  <a:txBody>
                    <a:bodyPr/>
                    <a:lstStyle/>
                    <a:p>
                      <a:pPr algn="ctr"/>
                      <a:endParaRPr lang="en-GB" sz="1100" b="1" dirty="0">
                        <a:latin typeface="Century Gothic" panose="020B0502020202020204" pitchFamily="34" charset="0"/>
                      </a:endParaRPr>
                    </a:p>
                  </a:txBody>
                  <a:tcPr anchor="ctr">
                    <a:solidFill>
                      <a:schemeClr val="bg2"/>
                    </a:solidFill>
                  </a:tcPr>
                </a:tc>
                <a:extLst>
                  <a:ext uri="{0D108BD9-81ED-4DB2-BD59-A6C34878D82A}">
                    <a16:rowId xmlns:a16="http://schemas.microsoft.com/office/drawing/2014/main" val="25089910"/>
                  </a:ext>
                </a:extLst>
              </a:tr>
              <a:tr h="355854">
                <a:tc>
                  <a:txBody>
                    <a:bodyPr/>
                    <a:lstStyle/>
                    <a:p>
                      <a:r>
                        <a:rPr lang="en-GB" sz="800" b="1" dirty="0">
                          <a:latin typeface="Century Gothic" panose="020B0502020202020204" pitchFamily="34" charset="0"/>
                        </a:rPr>
                        <a:t>An issue when studying this area of education is…</a:t>
                      </a:r>
                      <a:endParaRPr lang="en-GB" sz="800" dirty="0"/>
                    </a:p>
                  </a:txBody>
                  <a:tcPr marL="82953" marR="82953" marT="41476" marB="41476"/>
                </a:tc>
                <a:tc>
                  <a:txBody>
                    <a:bodyPr/>
                    <a:lstStyle/>
                    <a:p>
                      <a:pPr marL="0" marR="0" lvl="0" indent="0" algn="l" defTabSz="722696" rtl="0" eaLnBrk="1" fontAlgn="auto" latinLnBrk="0" hangingPunct="1">
                        <a:lnSpc>
                          <a:spcPct val="100000"/>
                        </a:lnSpc>
                        <a:spcBef>
                          <a:spcPts val="0"/>
                        </a:spcBef>
                        <a:spcAft>
                          <a:spcPts val="0"/>
                        </a:spcAft>
                        <a:buClrTx/>
                        <a:buSzTx/>
                        <a:buFontTx/>
                        <a:buNone/>
                        <a:tabLst/>
                        <a:defRPr/>
                      </a:pPr>
                      <a:r>
                        <a:rPr lang="en-GB" sz="800" b="1" dirty="0">
                          <a:latin typeface="Century Gothic" panose="020B0502020202020204" pitchFamily="34" charset="0"/>
                        </a:rPr>
                        <a:t>because…. </a:t>
                      </a:r>
                    </a:p>
                  </a:txBody>
                  <a:tcPr marL="82953" marR="82953" marT="41476" marB="41476"/>
                </a:tc>
                <a:tc>
                  <a:txBody>
                    <a:bodyPr/>
                    <a:lstStyle/>
                    <a:p>
                      <a:pPr algn="ctr"/>
                      <a:r>
                        <a:rPr lang="en-GB" sz="800" b="1" dirty="0">
                          <a:latin typeface="Century Gothic" panose="020B0502020202020204" pitchFamily="34" charset="0"/>
                        </a:rPr>
                        <a:t>Help or Hinder? </a:t>
                      </a:r>
                    </a:p>
                  </a:txBody>
                  <a:tcPr marL="82953" marR="82953" marT="41476" marB="41476" anchor="ctr">
                    <a:noFill/>
                  </a:tcPr>
                </a:tc>
                <a:tc>
                  <a:txBody>
                    <a:bodyPr/>
                    <a:lstStyle/>
                    <a:p>
                      <a:pPr algn="ctr"/>
                      <a:r>
                        <a:rPr lang="en-GB" sz="800" b="1" dirty="0">
                          <a:latin typeface="Century Gothic" panose="020B0502020202020204" pitchFamily="34" charset="0"/>
                        </a:rPr>
                        <a:t>How? / Why?</a:t>
                      </a:r>
                    </a:p>
                  </a:txBody>
                  <a:tcPr marL="82953" marR="82953" marT="41476" marB="41476" anchor="ctr">
                    <a:noFill/>
                  </a:tcPr>
                </a:tc>
                <a:extLst>
                  <a:ext uri="{0D108BD9-81ED-4DB2-BD59-A6C34878D82A}">
                    <a16:rowId xmlns:a16="http://schemas.microsoft.com/office/drawing/2014/main" val="1364799401"/>
                  </a:ext>
                </a:extLst>
              </a:tr>
              <a:tr h="869459">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extLst>
                  <a:ext uri="{0D108BD9-81ED-4DB2-BD59-A6C34878D82A}">
                    <a16:rowId xmlns:a16="http://schemas.microsoft.com/office/drawing/2014/main" val="2192436546"/>
                  </a:ext>
                </a:extLst>
              </a:tr>
              <a:tr h="869459">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extLst>
                  <a:ext uri="{0D108BD9-81ED-4DB2-BD59-A6C34878D82A}">
                    <a16:rowId xmlns:a16="http://schemas.microsoft.com/office/drawing/2014/main" val="2687693621"/>
                  </a:ext>
                </a:extLst>
              </a:tr>
              <a:tr h="869459">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tc>
                  <a:txBody>
                    <a:bodyPr/>
                    <a:lstStyle/>
                    <a:p>
                      <a:endParaRPr lang="en-GB" sz="1300" dirty="0"/>
                    </a:p>
                  </a:txBody>
                  <a:tcPr marL="82953" marR="82953" marT="41476" marB="41476"/>
                </a:tc>
                <a:extLst>
                  <a:ext uri="{0D108BD9-81ED-4DB2-BD59-A6C34878D82A}">
                    <a16:rowId xmlns:a16="http://schemas.microsoft.com/office/drawing/2014/main" val="985650327"/>
                  </a:ext>
                </a:extLst>
              </a:tr>
            </a:tbl>
          </a:graphicData>
        </a:graphic>
      </p:graphicFrame>
      <p:graphicFrame>
        <p:nvGraphicFramePr>
          <p:cNvPr id="15" name="Table 6">
            <a:extLst>
              <a:ext uri="{FF2B5EF4-FFF2-40B4-BE49-F238E27FC236}">
                <a16:creationId xmlns:a16="http://schemas.microsoft.com/office/drawing/2014/main" id="{FEF03F8A-5C47-4BB8-80F1-3E849C8B6894}"/>
              </a:ext>
            </a:extLst>
          </p:cNvPr>
          <p:cNvGraphicFramePr>
            <a:graphicFrameLocks noGrp="1"/>
          </p:cNvGraphicFramePr>
          <p:nvPr>
            <p:extLst>
              <p:ext uri="{D42A27DB-BD31-4B8C-83A1-F6EECF244321}">
                <p14:modId xmlns:p14="http://schemas.microsoft.com/office/powerpoint/2010/main" val="3297889081"/>
              </p:ext>
            </p:extLst>
          </p:nvPr>
        </p:nvGraphicFramePr>
        <p:xfrm>
          <a:off x="204229" y="8666909"/>
          <a:ext cx="6532212" cy="685866"/>
        </p:xfrm>
        <a:graphic>
          <a:graphicData uri="http://schemas.openxmlformats.org/drawingml/2006/table">
            <a:tbl>
              <a:tblPr firstRow="1" bandRow="1">
                <a:tableStyleId>{5940675A-B579-460E-94D1-54222C63F5DA}</a:tableStyleId>
              </a:tblPr>
              <a:tblGrid>
                <a:gridCol w="3266106">
                  <a:extLst>
                    <a:ext uri="{9D8B030D-6E8A-4147-A177-3AD203B41FA5}">
                      <a16:colId xmlns:a16="http://schemas.microsoft.com/office/drawing/2014/main" val="1410491199"/>
                    </a:ext>
                  </a:extLst>
                </a:gridCol>
                <a:gridCol w="3266106">
                  <a:extLst>
                    <a:ext uri="{9D8B030D-6E8A-4147-A177-3AD203B41FA5}">
                      <a16:colId xmlns:a16="http://schemas.microsoft.com/office/drawing/2014/main" val="3914444370"/>
                    </a:ext>
                  </a:extLst>
                </a:gridCol>
              </a:tblGrid>
              <a:tr h="235033">
                <a:tc gridSpan="2">
                  <a:txBody>
                    <a:bodyPr/>
                    <a:lstStyle/>
                    <a:p>
                      <a:pPr algn="ctr"/>
                      <a:r>
                        <a:rPr lang="en-US" sz="1000" b="1" dirty="0">
                          <a:latin typeface="Century Gothic" panose="020B0502020202020204" pitchFamily="34" charset="0"/>
                        </a:rPr>
                        <a:t>Answer </a:t>
                      </a:r>
                      <a:endParaRPr lang="en-GB" sz="1000" b="1" dirty="0">
                        <a:latin typeface="Century Gothic" panose="020B0502020202020204" pitchFamily="34" charset="0"/>
                      </a:endParaRPr>
                    </a:p>
                  </a:txBody>
                  <a:tcPr marL="82953" marR="82953" marT="41476" marB="41476">
                    <a:solidFill>
                      <a:schemeClr val="bg1">
                        <a:lumMod val="85000"/>
                      </a:schemeClr>
                    </a:solidFill>
                  </a:tcPr>
                </a:tc>
                <a:tc hMerge="1">
                  <a:txBody>
                    <a:bodyPr/>
                    <a:lstStyle/>
                    <a:p>
                      <a:endParaRPr lang="en-GB"/>
                    </a:p>
                  </a:txBody>
                  <a:tcPr/>
                </a:tc>
                <a:extLst>
                  <a:ext uri="{0D108BD9-81ED-4DB2-BD59-A6C34878D82A}">
                    <a16:rowId xmlns:a16="http://schemas.microsoft.com/office/drawing/2014/main" val="3432274364"/>
                  </a:ext>
                </a:extLst>
              </a:tr>
              <a:tr h="450514">
                <a:tc>
                  <a:txBody>
                    <a:bodyPr/>
                    <a:lstStyle/>
                    <a:p>
                      <a:pPr algn="ctr"/>
                      <a:r>
                        <a:rPr lang="en-GB" sz="1000" dirty="0">
                          <a:latin typeface="Century Gothic" panose="020B0502020202020204" pitchFamily="34" charset="0"/>
                        </a:rPr>
                        <a:t>This</a:t>
                      </a:r>
                      <a:r>
                        <a:rPr lang="en-GB" sz="1000" b="1" dirty="0">
                          <a:latin typeface="Century Gothic" panose="020B0502020202020204" pitchFamily="34" charset="0"/>
                        </a:rPr>
                        <a:t> IS </a:t>
                      </a:r>
                      <a:r>
                        <a:rPr lang="en-GB" sz="1000" dirty="0">
                          <a:latin typeface="Century Gothic" panose="020B0502020202020204" pitchFamily="34" charset="0"/>
                        </a:rPr>
                        <a:t>a good method for studying this area of education.</a:t>
                      </a:r>
                    </a:p>
                  </a:txBody>
                  <a:tcPr marL="82953" marR="82953" marT="41476" marB="41476"/>
                </a:tc>
                <a:tc>
                  <a:txBody>
                    <a:bodyPr/>
                    <a:lstStyle/>
                    <a:p>
                      <a:pPr algn="ctr"/>
                      <a:r>
                        <a:rPr lang="en-GB" sz="1000" dirty="0">
                          <a:latin typeface="Century Gothic" panose="020B0502020202020204" pitchFamily="34" charset="0"/>
                        </a:rPr>
                        <a:t>This </a:t>
                      </a:r>
                      <a:r>
                        <a:rPr lang="en-GB" sz="1000" b="1" dirty="0">
                          <a:latin typeface="Century Gothic" panose="020B0502020202020204" pitchFamily="34" charset="0"/>
                        </a:rPr>
                        <a:t>IS NOT </a:t>
                      </a:r>
                      <a:r>
                        <a:rPr lang="en-GB" sz="1000" dirty="0">
                          <a:latin typeface="Century Gothic" panose="020B0502020202020204" pitchFamily="34" charset="0"/>
                        </a:rPr>
                        <a:t>a good method for studying this area of education.</a:t>
                      </a:r>
                    </a:p>
                  </a:txBody>
                  <a:tcPr marL="82953" marR="82953" marT="41476" marB="41476"/>
                </a:tc>
                <a:extLst>
                  <a:ext uri="{0D108BD9-81ED-4DB2-BD59-A6C34878D82A}">
                    <a16:rowId xmlns:a16="http://schemas.microsoft.com/office/drawing/2014/main" val="136516153"/>
                  </a:ext>
                </a:extLst>
              </a:tr>
            </a:tbl>
          </a:graphicData>
        </a:graphic>
      </p:graphicFrame>
      <p:graphicFrame>
        <p:nvGraphicFramePr>
          <p:cNvPr id="14" name="Table 6">
            <a:extLst>
              <a:ext uri="{FF2B5EF4-FFF2-40B4-BE49-F238E27FC236}">
                <a16:creationId xmlns:a16="http://schemas.microsoft.com/office/drawing/2014/main" id="{C04F5281-CD43-47C8-91A6-A33235B74D1B}"/>
              </a:ext>
            </a:extLst>
          </p:cNvPr>
          <p:cNvGraphicFramePr>
            <a:graphicFrameLocks noGrp="1"/>
          </p:cNvGraphicFramePr>
          <p:nvPr>
            <p:extLst>
              <p:ext uri="{D42A27DB-BD31-4B8C-83A1-F6EECF244321}">
                <p14:modId xmlns:p14="http://schemas.microsoft.com/office/powerpoint/2010/main" val="175296456"/>
              </p:ext>
            </p:extLst>
          </p:nvPr>
        </p:nvGraphicFramePr>
        <p:xfrm>
          <a:off x="204229" y="3640357"/>
          <a:ext cx="6532213" cy="1251370"/>
        </p:xfrm>
        <a:graphic>
          <a:graphicData uri="http://schemas.openxmlformats.org/drawingml/2006/table">
            <a:tbl>
              <a:tblPr firstRow="1" bandRow="1">
                <a:tableStyleId>{5940675A-B579-460E-94D1-54222C63F5DA}</a:tableStyleId>
              </a:tblPr>
              <a:tblGrid>
                <a:gridCol w="1160475">
                  <a:extLst>
                    <a:ext uri="{9D8B030D-6E8A-4147-A177-3AD203B41FA5}">
                      <a16:colId xmlns:a16="http://schemas.microsoft.com/office/drawing/2014/main" val="1301827677"/>
                    </a:ext>
                  </a:extLst>
                </a:gridCol>
                <a:gridCol w="2685869">
                  <a:extLst>
                    <a:ext uri="{9D8B030D-6E8A-4147-A177-3AD203B41FA5}">
                      <a16:colId xmlns:a16="http://schemas.microsoft.com/office/drawing/2014/main" val="354720190"/>
                    </a:ext>
                  </a:extLst>
                </a:gridCol>
                <a:gridCol w="2685869">
                  <a:extLst>
                    <a:ext uri="{9D8B030D-6E8A-4147-A177-3AD203B41FA5}">
                      <a16:colId xmlns:a16="http://schemas.microsoft.com/office/drawing/2014/main" val="1502013472"/>
                    </a:ext>
                  </a:extLst>
                </a:gridCol>
              </a:tblGrid>
              <a:tr h="334755">
                <a:tc gridSpan="3">
                  <a:txBody>
                    <a:bodyPr/>
                    <a:lstStyle/>
                    <a:p>
                      <a:pPr algn="ctr"/>
                      <a:r>
                        <a:rPr lang="en-US" sz="1000" b="1" dirty="0">
                          <a:latin typeface="Century Gothic" panose="020B0502020202020204" pitchFamily="34" charset="0"/>
                        </a:rPr>
                        <a:t>Context </a:t>
                      </a:r>
                      <a:endParaRPr lang="en-GB" sz="1000" b="1" dirty="0">
                        <a:latin typeface="Century Gothic" panose="020B0502020202020204" pitchFamily="34" charset="0"/>
                      </a:endParaRPr>
                    </a:p>
                  </a:txBody>
                  <a:tcPr marL="82953" marR="82953" marT="41476" marB="41476" anchor="ctr">
                    <a:solidFill>
                      <a:schemeClr val="bg1">
                        <a:lumMod val="8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32274364"/>
                  </a:ext>
                </a:extLst>
              </a:tr>
              <a:tr h="305538">
                <a:tc>
                  <a:txBody>
                    <a:bodyPr/>
                    <a:lstStyle/>
                    <a:p>
                      <a:pPr algn="ctr"/>
                      <a:r>
                        <a:rPr lang="en-US" sz="900" b="1" dirty="0">
                          <a:latin typeface="Century Gothic" panose="020B0502020202020204" pitchFamily="34" charset="0"/>
                        </a:rPr>
                        <a:t>Background </a:t>
                      </a:r>
                      <a:endParaRPr lang="en-GB" sz="900" b="1" dirty="0">
                        <a:latin typeface="Century Gothic" panose="020B0502020202020204" pitchFamily="34" charset="0"/>
                      </a:endParaRPr>
                    </a:p>
                  </a:txBody>
                  <a:tcPr marL="82953" marR="82953" marT="41476" marB="41476">
                    <a:solidFill>
                      <a:schemeClr val="bg1"/>
                    </a:solidFill>
                  </a:tcPr>
                </a:tc>
                <a:tc rowSpan="3">
                  <a:txBody>
                    <a:bodyPr/>
                    <a:lstStyle/>
                    <a:p>
                      <a:pPr algn="ctr"/>
                      <a:endParaRPr lang="en-GB" sz="900" b="1" dirty="0">
                        <a:latin typeface="Century Gothic" panose="020B0502020202020204" pitchFamily="34" charset="0"/>
                      </a:endParaRPr>
                    </a:p>
                  </a:txBody>
                  <a:tcPr marL="82953" marR="82953" marT="41476" marB="41476">
                    <a:solidFill>
                      <a:schemeClr val="bg1"/>
                    </a:solidFill>
                  </a:tcPr>
                </a:tc>
                <a:tc rowSpan="3">
                  <a:txBody>
                    <a:bodyPr/>
                    <a:lstStyle/>
                    <a:p>
                      <a:pPr algn="ctr"/>
                      <a:r>
                        <a:rPr lang="en-GB" sz="900" b="1" dirty="0">
                          <a:latin typeface="Century Gothic" panose="020B0502020202020204" pitchFamily="34" charset="0"/>
                        </a:rPr>
                        <a:t>Define the Research Method.</a:t>
                      </a:r>
                    </a:p>
                  </a:txBody>
                  <a:tcPr marL="82953" marR="82953" marT="41476" marB="41476">
                    <a:solidFill>
                      <a:schemeClr val="bg1"/>
                    </a:solidFill>
                  </a:tcPr>
                </a:tc>
                <a:extLst>
                  <a:ext uri="{0D108BD9-81ED-4DB2-BD59-A6C34878D82A}">
                    <a16:rowId xmlns:a16="http://schemas.microsoft.com/office/drawing/2014/main" val="1222334258"/>
                  </a:ext>
                </a:extLst>
              </a:tr>
              <a:tr h="305539">
                <a:tc>
                  <a:txBody>
                    <a:bodyPr/>
                    <a:lstStyle/>
                    <a:p>
                      <a:pPr algn="ctr"/>
                      <a:r>
                        <a:rPr lang="en-US" sz="900" b="1" dirty="0">
                          <a:latin typeface="Century Gothic" panose="020B0502020202020204" pitchFamily="34" charset="0"/>
                        </a:rPr>
                        <a:t>Definition </a:t>
                      </a:r>
                      <a:endParaRPr lang="en-GB" sz="900" b="1" dirty="0">
                        <a:latin typeface="Century Gothic" panose="020B0502020202020204" pitchFamily="34" charset="0"/>
                      </a:endParaRPr>
                    </a:p>
                  </a:txBody>
                  <a:tcPr marL="82953" marR="82953" marT="41476" marB="41476">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29728663"/>
                  </a:ext>
                </a:extLst>
              </a:tr>
              <a:tr h="305538">
                <a:tc>
                  <a:txBody>
                    <a:bodyPr/>
                    <a:lstStyle/>
                    <a:p>
                      <a:pPr algn="ctr"/>
                      <a:r>
                        <a:rPr lang="en-US" sz="900" b="1" dirty="0">
                          <a:latin typeface="Century Gothic" panose="020B0502020202020204" pitchFamily="34" charset="0"/>
                        </a:rPr>
                        <a:t>Trend </a:t>
                      </a:r>
                      <a:endParaRPr lang="en-GB" sz="900" b="1" dirty="0">
                        <a:latin typeface="Century Gothic" panose="020B0502020202020204" pitchFamily="34" charset="0"/>
                      </a:endParaRPr>
                    </a:p>
                  </a:txBody>
                  <a:tcPr marL="82953" marR="82953" marT="41476" marB="41476">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317242703"/>
                  </a:ext>
                </a:extLst>
              </a:tr>
            </a:tbl>
          </a:graphicData>
        </a:graphic>
      </p:graphicFrame>
      <p:pic>
        <p:nvPicPr>
          <p:cNvPr id="5" name="Picture 4">
            <a:extLst>
              <a:ext uri="{FF2B5EF4-FFF2-40B4-BE49-F238E27FC236}">
                <a16:creationId xmlns:a16="http://schemas.microsoft.com/office/drawing/2014/main" id="{1E7C2E57-BE57-40A2-A5BE-75DA04B293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436"/>
            <a:ext cx="6858000" cy="521208"/>
          </a:xfrm>
          <a:prstGeom prst="rect">
            <a:avLst/>
          </a:prstGeom>
        </p:spPr>
      </p:pic>
      <p:sp>
        <p:nvSpPr>
          <p:cNvPr id="7" name="TextBox 6">
            <a:extLst>
              <a:ext uri="{FF2B5EF4-FFF2-40B4-BE49-F238E27FC236}">
                <a16:creationId xmlns:a16="http://schemas.microsoft.com/office/drawing/2014/main" id="{421B0F25-6400-4E4E-A300-D7353B96FFF1}"/>
              </a:ext>
            </a:extLst>
          </p:cNvPr>
          <p:cNvSpPr txBox="1"/>
          <p:nvPr/>
        </p:nvSpPr>
        <p:spPr>
          <a:xfrm>
            <a:off x="3429000" y="47692"/>
            <a:ext cx="3393534" cy="350224"/>
          </a:xfrm>
          <a:prstGeom prst="rect">
            <a:avLst/>
          </a:prstGeom>
          <a:noFill/>
        </p:spPr>
        <p:txBody>
          <a:bodyPr wrap="square" rtlCol="0">
            <a:spAutoFit/>
          </a:bodyPr>
          <a:lstStyle/>
          <a:p>
            <a:pPr algn="r"/>
            <a:r>
              <a:rPr lang="en-GB" b="1" dirty="0">
                <a:solidFill>
                  <a:schemeClr val="bg1"/>
                </a:solidFill>
                <a:latin typeface="Century Gothic" panose="020B0502020202020204" pitchFamily="34" charset="0"/>
              </a:rPr>
              <a:t>Methods in Context Practice</a:t>
            </a:r>
          </a:p>
        </p:txBody>
      </p:sp>
      <p:sp>
        <p:nvSpPr>
          <p:cNvPr id="10" name="Rectangle 9">
            <a:extLst>
              <a:ext uri="{FF2B5EF4-FFF2-40B4-BE49-F238E27FC236}">
                <a16:creationId xmlns:a16="http://schemas.microsoft.com/office/drawing/2014/main" id="{4231E5FC-71CD-43D6-ADD3-16A6E235FD61}"/>
              </a:ext>
            </a:extLst>
          </p:cNvPr>
          <p:cNvSpPr/>
          <p:nvPr/>
        </p:nvSpPr>
        <p:spPr>
          <a:xfrm>
            <a:off x="183101" y="585426"/>
            <a:ext cx="6532211" cy="16466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b="1" dirty="0">
                <a:latin typeface="Century Gothic" panose="020B0502020202020204" pitchFamily="34" charset="0"/>
              </a:rPr>
              <a:t>Item</a:t>
            </a:r>
          </a:p>
          <a:p>
            <a:r>
              <a:rPr lang="en-GB" sz="1000" dirty="0">
                <a:latin typeface="Century Gothic" panose="020B0502020202020204" pitchFamily="34" charset="0"/>
              </a:rPr>
              <a:t>Supporters of marketisation policies claim that an education market gives parents greater choice over which school their children can attend. Sociologists are interested in investigating just how much parental choice there actually is in the education market. Some parents are much more aware than other of how to work the system, event to the extent of manipulating the rules in their favour. Sociologists may use structured interview to investigate the extent of parental choice in education. Although structured interviews are useful for gathering factual information about parents attitudes and feelings, how far parents are likely to give honest answers to the questions put to them in a structured interview may depend on whether they feels their role as a parent is being challenged by the questions asked.  </a:t>
            </a:r>
          </a:p>
        </p:txBody>
      </p:sp>
      <p:sp>
        <p:nvSpPr>
          <p:cNvPr id="16" name="Rectangle 15">
            <a:extLst>
              <a:ext uri="{FF2B5EF4-FFF2-40B4-BE49-F238E27FC236}">
                <a16:creationId xmlns:a16="http://schemas.microsoft.com/office/drawing/2014/main" id="{6FFAD7FE-09FF-464A-B092-4C3497CB0CA1}"/>
              </a:ext>
            </a:extLst>
          </p:cNvPr>
          <p:cNvSpPr/>
          <p:nvPr/>
        </p:nvSpPr>
        <p:spPr>
          <a:xfrm>
            <a:off x="183101" y="2319064"/>
            <a:ext cx="6562730" cy="400110"/>
          </a:xfrm>
          <a:prstGeom prst="rect">
            <a:avLst/>
          </a:prstGeom>
          <a:solidFill>
            <a:schemeClr val="bg2"/>
          </a:solidFill>
          <a:ln>
            <a:solidFill>
              <a:schemeClr val="tx1"/>
            </a:solidFill>
          </a:ln>
        </p:spPr>
        <p:txBody>
          <a:bodyPr wrap="square">
            <a:spAutoFit/>
          </a:bodyPr>
          <a:lstStyle/>
          <a:p>
            <a:pPr algn="ctr"/>
            <a:r>
              <a:rPr lang="en-GB" sz="1000" b="1" dirty="0">
                <a:latin typeface="Century Gothic" panose="020B0502020202020204" pitchFamily="34" charset="0"/>
              </a:rPr>
              <a:t>Applying material from the Item and your knowledge of research methods, evaluate the strengths and limitations of structured interviews for the study of the extent of parental choice in education. [20]</a:t>
            </a:r>
          </a:p>
        </p:txBody>
      </p:sp>
    </p:spTree>
    <p:extLst>
      <p:ext uri="{BB962C8B-B14F-4D97-AF65-F5344CB8AC3E}">
        <p14:creationId xmlns:p14="http://schemas.microsoft.com/office/powerpoint/2010/main" val="124662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3">
            <a:extLst>
              <a:ext uri="{FF2B5EF4-FFF2-40B4-BE49-F238E27FC236}">
                <a16:creationId xmlns:a16="http://schemas.microsoft.com/office/drawing/2014/main" id="{EB4E7AAE-6610-4F96-A43B-98B83B76BAFF}"/>
              </a:ext>
            </a:extLst>
          </p:cNvPr>
          <p:cNvGraphicFramePr>
            <a:graphicFrameLocks noGrp="1"/>
          </p:cNvGraphicFramePr>
          <p:nvPr>
            <p:extLst>
              <p:ext uri="{D42A27DB-BD31-4B8C-83A1-F6EECF244321}">
                <p14:modId xmlns:p14="http://schemas.microsoft.com/office/powerpoint/2010/main" val="3506887374"/>
              </p:ext>
            </p:extLst>
          </p:nvPr>
        </p:nvGraphicFramePr>
        <p:xfrm>
          <a:off x="202446" y="938883"/>
          <a:ext cx="6482315" cy="3657618"/>
        </p:xfrm>
        <a:graphic>
          <a:graphicData uri="http://schemas.openxmlformats.org/drawingml/2006/table">
            <a:tbl>
              <a:tblPr firstRow="1" bandRow="1">
                <a:tableStyleId>{5940675A-B579-460E-94D1-54222C63F5DA}</a:tableStyleId>
              </a:tblPr>
              <a:tblGrid>
                <a:gridCol w="750892">
                  <a:extLst>
                    <a:ext uri="{9D8B030D-6E8A-4147-A177-3AD203B41FA5}">
                      <a16:colId xmlns:a16="http://schemas.microsoft.com/office/drawing/2014/main" val="3459036075"/>
                    </a:ext>
                  </a:extLst>
                </a:gridCol>
                <a:gridCol w="2490266">
                  <a:extLst>
                    <a:ext uri="{9D8B030D-6E8A-4147-A177-3AD203B41FA5}">
                      <a16:colId xmlns:a16="http://schemas.microsoft.com/office/drawing/2014/main" val="1759240994"/>
                    </a:ext>
                  </a:extLst>
                </a:gridCol>
                <a:gridCol w="778318">
                  <a:extLst>
                    <a:ext uri="{9D8B030D-6E8A-4147-A177-3AD203B41FA5}">
                      <a16:colId xmlns:a16="http://schemas.microsoft.com/office/drawing/2014/main" val="182748702"/>
                    </a:ext>
                  </a:extLst>
                </a:gridCol>
                <a:gridCol w="2462839">
                  <a:extLst>
                    <a:ext uri="{9D8B030D-6E8A-4147-A177-3AD203B41FA5}">
                      <a16:colId xmlns:a16="http://schemas.microsoft.com/office/drawing/2014/main" val="3321281070"/>
                    </a:ext>
                  </a:extLst>
                </a:gridCol>
              </a:tblGrid>
              <a:tr h="609603">
                <a:tc>
                  <a:txBody>
                    <a:bodyPr/>
                    <a:lstStyle/>
                    <a:p>
                      <a:endParaRPr lang="en-GB" sz="1200"/>
                    </a:p>
                  </a:txBody>
                  <a:tcPr marL="82953" marR="82953" marT="41476" marB="41476">
                    <a:solidFill>
                      <a:schemeClr val="bg1">
                        <a:lumMod val="85000"/>
                      </a:schemeClr>
                    </a:solidFill>
                  </a:tcPr>
                </a:tc>
                <a:tc>
                  <a:txBody>
                    <a:bodyPr/>
                    <a:lstStyle/>
                    <a:p>
                      <a:r>
                        <a:rPr lang="en-GB" sz="1050" b="1" dirty="0">
                          <a:latin typeface="Century Gothic" panose="020B0502020202020204" pitchFamily="34" charset="0"/>
                        </a:rPr>
                        <a:t>POTENTIAL PARTICIPANTS </a:t>
                      </a:r>
                    </a:p>
                  </a:txBody>
                  <a:tcPr marL="82953" marR="82953" marT="41476" marB="41476" anchor="ctr">
                    <a:solidFill>
                      <a:schemeClr val="bg1">
                        <a:lumMod val="85000"/>
                      </a:schemeClr>
                    </a:solidFill>
                  </a:tcPr>
                </a:tc>
                <a:tc>
                  <a:txBody>
                    <a:bodyPr/>
                    <a:lstStyle/>
                    <a:p>
                      <a:endParaRPr lang="en-GB" sz="800">
                        <a:latin typeface="Century Gothic" panose="020B0502020202020204" pitchFamily="34" charset="0"/>
                      </a:endParaRPr>
                    </a:p>
                  </a:txBody>
                  <a:tcPr marL="82953" marR="82953" marT="41476" marB="41476">
                    <a:solidFill>
                      <a:schemeClr val="bg1">
                        <a:lumMod val="85000"/>
                      </a:schemeClr>
                    </a:solidFill>
                  </a:tcPr>
                </a:tc>
                <a:tc>
                  <a:txBody>
                    <a:bodyPr/>
                    <a:lstStyle/>
                    <a:p>
                      <a:r>
                        <a:rPr lang="en-GB" sz="1050" b="1" dirty="0">
                          <a:latin typeface="Century Gothic" panose="020B0502020202020204" pitchFamily="34" charset="0"/>
                        </a:rPr>
                        <a:t>CONTEXT AND SETTING</a:t>
                      </a:r>
                    </a:p>
                  </a:txBody>
                  <a:tcPr marL="82953" marR="82953" marT="41476" marB="41476" anchor="ctr">
                    <a:solidFill>
                      <a:schemeClr val="bg1">
                        <a:lumMod val="85000"/>
                      </a:schemeClr>
                    </a:solidFill>
                  </a:tcPr>
                </a:tc>
                <a:extLst>
                  <a:ext uri="{0D108BD9-81ED-4DB2-BD59-A6C34878D82A}">
                    <a16:rowId xmlns:a16="http://schemas.microsoft.com/office/drawing/2014/main" val="974980276"/>
                  </a:ext>
                </a:extLst>
              </a:tr>
              <a:tr h="609603">
                <a:tc>
                  <a:txBody>
                    <a:bodyPr/>
                    <a:lstStyle/>
                    <a:p>
                      <a:endParaRPr lang="en-GB" sz="1200" dirty="0"/>
                    </a:p>
                  </a:txBody>
                  <a:tcPr marL="82953" marR="82953" marT="41476" marB="41476"/>
                </a:tc>
                <a:tc>
                  <a:txBody>
                    <a:bodyPr/>
                    <a:lstStyle/>
                    <a:p>
                      <a:r>
                        <a:rPr lang="en-GB" sz="1050" b="1" dirty="0">
                          <a:latin typeface="Century Gothic" panose="020B0502020202020204" pitchFamily="34" charset="0"/>
                        </a:rPr>
                        <a:t>ACCESS AND GATE KEEPERS </a:t>
                      </a:r>
                    </a:p>
                  </a:txBody>
                  <a:tcPr marL="82953" marR="82953" marT="41476" marB="41476" anchor="ctr"/>
                </a:tc>
                <a:tc>
                  <a:txBody>
                    <a:bodyPr/>
                    <a:lstStyle/>
                    <a:p>
                      <a:endParaRPr lang="en-GB" sz="800">
                        <a:latin typeface="Century Gothic" panose="020B0502020202020204" pitchFamily="34" charset="0"/>
                      </a:endParaRPr>
                    </a:p>
                  </a:txBody>
                  <a:tcPr marL="82953" marR="82953" marT="41476" marB="41476"/>
                </a:tc>
                <a:tc>
                  <a:txBody>
                    <a:bodyPr/>
                    <a:lstStyle/>
                    <a:p>
                      <a:r>
                        <a:rPr lang="en-GB" sz="1050" b="1" dirty="0">
                          <a:latin typeface="Century Gothic" panose="020B0502020202020204" pitchFamily="34" charset="0"/>
                        </a:rPr>
                        <a:t>TIME</a:t>
                      </a:r>
                    </a:p>
                  </a:txBody>
                  <a:tcPr marL="82953" marR="82953" marT="41476" marB="41476" anchor="ctr"/>
                </a:tc>
                <a:extLst>
                  <a:ext uri="{0D108BD9-81ED-4DB2-BD59-A6C34878D82A}">
                    <a16:rowId xmlns:a16="http://schemas.microsoft.com/office/drawing/2014/main" val="1222340982"/>
                  </a:ext>
                </a:extLst>
              </a:tr>
              <a:tr h="609603">
                <a:tc>
                  <a:txBody>
                    <a:bodyPr/>
                    <a:lstStyle/>
                    <a:p>
                      <a:endParaRPr lang="en-GB" sz="1200"/>
                    </a:p>
                  </a:txBody>
                  <a:tcPr marL="82953" marR="82953" marT="41476" marB="41476"/>
                </a:tc>
                <a:tc>
                  <a:txBody>
                    <a:bodyPr/>
                    <a:lstStyle/>
                    <a:p>
                      <a:r>
                        <a:rPr lang="en-GB" sz="1050" b="1" dirty="0">
                          <a:latin typeface="Century Gothic" panose="020B0502020202020204" pitchFamily="34" charset="0"/>
                        </a:rPr>
                        <a:t>PERSONAL CHARACTERISTICS </a:t>
                      </a:r>
                    </a:p>
                  </a:txBody>
                  <a:tcPr marL="82953" marR="82953" marT="41476" marB="41476" anchor="ctr"/>
                </a:tc>
                <a:tc>
                  <a:txBody>
                    <a:bodyPr/>
                    <a:lstStyle/>
                    <a:p>
                      <a:endParaRPr lang="en-GB" sz="800">
                        <a:latin typeface="Century Gothic" panose="020B0502020202020204" pitchFamily="34" charset="0"/>
                      </a:endParaRPr>
                    </a:p>
                  </a:txBody>
                  <a:tcPr marL="82953" marR="82953" marT="41476" marB="41476"/>
                </a:tc>
                <a:tc>
                  <a:txBody>
                    <a:bodyPr/>
                    <a:lstStyle/>
                    <a:p>
                      <a:r>
                        <a:rPr lang="en-GB" sz="1050" b="1" dirty="0">
                          <a:latin typeface="Century Gothic" panose="020B0502020202020204" pitchFamily="34" charset="0"/>
                        </a:rPr>
                        <a:t>AUTHORITY STRUCTURES</a:t>
                      </a:r>
                    </a:p>
                  </a:txBody>
                  <a:tcPr marL="82953" marR="82953" marT="41476" marB="41476" anchor="ctr"/>
                </a:tc>
                <a:extLst>
                  <a:ext uri="{0D108BD9-81ED-4DB2-BD59-A6C34878D82A}">
                    <a16:rowId xmlns:a16="http://schemas.microsoft.com/office/drawing/2014/main" val="716415898"/>
                  </a:ext>
                </a:extLst>
              </a:tr>
              <a:tr h="609603">
                <a:tc>
                  <a:txBody>
                    <a:bodyPr/>
                    <a:lstStyle/>
                    <a:p>
                      <a:endParaRPr lang="en-GB" sz="1200"/>
                    </a:p>
                  </a:txBody>
                  <a:tcPr marL="82953" marR="82953" marT="41476" marB="41476"/>
                </a:tc>
                <a:tc>
                  <a:txBody>
                    <a:bodyPr/>
                    <a:lstStyle/>
                    <a:p>
                      <a:r>
                        <a:rPr lang="en-GB" sz="1050" b="1" dirty="0">
                          <a:latin typeface="Century Gothic" panose="020B0502020202020204" pitchFamily="34" charset="0"/>
                        </a:rPr>
                        <a:t>ETHICS</a:t>
                      </a:r>
                    </a:p>
                  </a:txBody>
                  <a:tcPr marL="82953" marR="82953" marT="41476" marB="41476" anchor="ctr"/>
                </a:tc>
                <a:tc>
                  <a:txBody>
                    <a:bodyPr/>
                    <a:lstStyle/>
                    <a:p>
                      <a:endParaRPr lang="en-GB" sz="800" dirty="0">
                        <a:latin typeface="Century Gothic" panose="020B0502020202020204" pitchFamily="34" charset="0"/>
                      </a:endParaRPr>
                    </a:p>
                  </a:txBody>
                  <a:tcPr marL="82953" marR="82953" marT="41476" marB="41476"/>
                </a:tc>
                <a:tc>
                  <a:txBody>
                    <a:bodyPr/>
                    <a:lstStyle/>
                    <a:p>
                      <a:r>
                        <a:rPr lang="en-GB" sz="1050" b="1" dirty="0">
                          <a:latin typeface="Century Gothic" panose="020B0502020202020204" pitchFamily="34" charset="0"/>
                        </a:rPr>
                        <a:t>VULNERABILITY </a:t>
                      </a:r>
                    </a:p>
                  </a:txBody>
                  <a:tcPr marL="82953" marR="82953" marT="41476" marB="41476" anchor="ctr"/>
                </a:tc>
                <a:extLst>
                  <a:ext uri="{0D108BD9-81ED-4DB2-BD59-A6C34878D82A}">
                    <a16:rowId xmlns:a16="http://schemas.microsoft.com/office/drawing/2014/main" val="1428044336"/>
                  </a:ext>
                </a:extLst>
              </a:tr>
              <a:tr h="609603">
                <a:tc>
                  <a:txBody>
                    <a:bodyPr/>
                    <a:lstStyle/>
                    <a:p>
                      <a:endParaRPr lang="en-GB" sz="1200"/>
                    </a:p>
                  </a:txBody>
                  <a:tcPr marL="82953" marR="82953" marT="41476" marB="41476"/>
                </a:tc>
                <a:tc>
                  <a:txBody>
                    <a:bodyPr/>
                    <a:lstStyle/>
                    <a:p>
                      <a:r>
                        <a:rPr lang="en-GB" sz="1050" b="1" dirty="0">
                          <a:latin typeface="Century Gothic" panose="020B0502020202020204" pitchFamily="34" charset="0"/>
                        </a:rPr>
                        <a:t>LANGUAGE</a:t>
                      </a:r>
                    </a:p>
                  </a:txBody>
                  <a:tcPr marL="82953" marR="82953" marT="41476" marB="41476" anchor="ctr"/>
                </a:tc>
                <a:tc>
                  <a:txBody>
                    <a:bodyPr/>
                    <a:lstStyle/>
                    <a:p>
                      <a:endParaRPr lang="en-GB" sz="800">
                        <a:latin typeface="Century Gothic" panose="020B0502020202020204" pitchFamily="34" charset="0"/>
                      </a:endParaRPr>
                    </a:p>
                  </a:txBody>
                  <a:tcPr marL="82953" marR="82953" marT="41476" marB="41476"/>
                </a:tc>
                <a:tc>
                  <a:txBody>
                    <a:bodyPr/>
                    <a:lstStyle/>
                    <a:p>
                      <a:r>
                        <a:rPr lang="en-GB" sz="1050" b="1" dirty="0">
                          <a:latin typeface="Century Gothic" panose="020B0502020202020204" pitchFamily="34" charset="0"/>
                        </a:rPr>
                        <a:t>IMPRESSION MANAGEMENT </a:t>
                      </a:r>
                    </a:p>
                  </a:txBody>
                  <a:tcPr marL="82953" marR="82953" marT="41476" marB="41476" anchor="ctr"/>
                </a:tc>
                <a:extLst>
                  <a:ext uri="{0D108BD9-81ED-4DB2-BD59-A6C34878D82A}">
                    <a16:rowId xmlns:a16="http://schemas.microsoft.com/office/drawing/2014/main" val="505554406"/>
                  </a:ext>
                </a:extLst>
              </a:tr>
              <a:tr h="609603">
                <a:tc>
                  <a:txBody>
                    <a:bodyPr/>
                    <a:lstStyle/>
                    <a:p>
                      <a:endParaRPr lang="en-GB" sz="1200"/>
                    </a:p>
                  </a:txBody>
                  <a:tcPr marL="82953" marR="82953" marT="41476" marB="41476"/>
                </a:tc>
                <a:tc>
                  <a:txBody>
                    <a:bodyPr/>
                    <a:lstStyle/>
                    <a:p>
                      <a:r>
                        <a:rPr lang="en-GB" sz="1050" b="1" dirty="0">
                          <a:latin typeface="Century Gothic" panose="020B0502020202020204" pitchFamily="34" charset="0"/>
                        </a:rPr>
                        <a:t>PEER GROUP PRESSURES</a:t>
                      </a:r>
                    </a:p>
                  </a:txBody>
                  <a:tcPr marL="82953" marR="82953" marT="41476" marB="41476" anchor="ctr"/>
                </a:tc>
                <a:tc>
                  <a:txBody>
                    <a:bodyPr/>
                    <a:lstStyle/>
                    <a:p>
                      <a:endParaRPr lang="en-GB" sz="800">
                        <a:latin typeface="Century Gothic" panose="020B0502020202020204" pitchFamily="34" charset="0"/>
                      </a:endParaRPr>
                    </a:p>
                  </a:txBody>
                  <a:tcPr marL="82953" marR="82953" marT="41476" marB="41476"/>
                </a:tc>
                <a:tc>
                  <a:txBody>
                    <a:bodyPr/>
                    <a:lstStyle/>
                    <a:p>
                      <a:r>
                        <a:rPr lang="en-GB" sz="1050" b="1" dirty="0">
                          <a:latin typeface="Century Gothic" panose="020B0502020202020204" pitchFamily="34" charset="0"/>
                        </a:rPr>
                        <a:t>DETACHMENT AND OBJECTIVITY </a:t>
                      </a:r>
                    </a:p>
                  </a:txBody>
                  <a:tcPr marL="82953" marR="82953" marT="41476" marB="41476" anchor="ctr"/>
                </a:tc>
                <a:extLst>
                  <a:ext uri="{0D108BD9-81ED-4DB2-BD59-A6C34878D82A}">
                    <a16:rowId xmlns:a16="http://schemas.microsoft.com/office/drawing/2014/main" val="2884811176"/>
                  </a:ext>
                </a:extLst>
              </a:tr>
            </a:tbl>
          </a:graphicData>
        </a:graphic>
      </p:graphicFrame>
      <p:graphicFrame>
        <p:nvGraphicFramePr>
          <p:cNvPr id="12" name="Table 12">
            <a:extLst>
              <a:ext uri="{FF2B5EF4-FFF2-40B4-BE49-F238E27FC236}">
                <a16:creationId xmlns:a16="http://schemas.microsoft.com/office/drawing/2014/main" id="{532EA965-435B-402F-8BFC-C1A592C559D7}"/>
              </a:ext>
            </a:extLst>
          </p:cNvPr>
          <p:cNvGraphicFramePr>
            <a:graphicFrameLocks noGrp="1"/>
          </p:cNvGraphicFramePr>
          <p:nvPr/>
        </p:nvGraphicFramePr>
        <p:xfrm>
          <a:off x="143111" y="5185900"/>
          <a:ext cx="6541650" cy="4137767"/>
        </p:xfrm>
        <a:graphic>
          <a:graphicData uri="http://schemas.openxmlformats.org/drawingml/2006/table">
            <a:tbl>
              <a:tblPr firstRow="1" bandRow="1">
                <a:tableStyleId>{5940675A-B579-460E-94D1-54222C63F5DA}</a:tableStyleId>
              </a:tblPr>
              <a:tblGrid>
                <a:gridCol w="1488082">
                  <a:extLst>
                    <a:ext uri="{9D8B030D-6E8A-4147-A177-3AD203B41FA5}">
                      <a16:colId xmlns:a16="http://schemas.microsoft.com/office/drawing/2014/main" val="86185655"/>
                    </a:ext>
                  </a:extLst>
                </a:gridCol>
                <a:gridCol w="2526784">
                  <a:extLst>
                    <a:ext uri="{9D8B030D-6E8A-4147-A177-3AD203B41FA5}">
                      <a16:colId xmlns:a16="http://schemas.microsoft.com/office/drawing/2014/main" val="1136520667"/>
                    </a:ext>
                  </a:extLst>
                </a:gridCol>
                <a:gridCol w="2526784">
                  <a:extLst>
                    <a:ext uri="{9D8B030D-6E8A-4147-A177-3AD203B41FA5}">
                      <a16:colId xmlns:a16="http://schemas.microsoft.com/office/drawing/2014/main" val="2072451905"/>
                    </a:ext>
                  </a:extLst>
                </a:gridCol>
              </a:tblGrid>
              <a:tr h="261416">
                <a:tc>
                  <a:txBody>
                    <a:bodyPr/>
                    <a:lstStyle/>
                    <a:p>
                      <a:endParaRPr lang="en-GB" sz="1200" dirty="0"/>
                    </a:p>
                  </a:txBody>
                  <a:tcPr marL="82953" marR="82953" marT="41476" marB="41476">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latin typeface="Century Gothic" panose="020B0502020202020204" pitchFamily="34" charset="0"/>
                        </a:rPr>
                        <a:t>STRENGTHS</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latin typeface="Century Gothic" panose="020B0502020202020204" pitchFamily="34" charset="0"/>
                        </a:rPr>
                        <a:t>WEAKNESSES </a:t>
                      </a:r>
                    </a:p>
                  </a:txBody>
                  <a:tcPr marL="82953" marR="82953" marT="41476" marB="41476">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70197385"/>
                  </a:ext>
                </a:extLst>
              </a:tr>
              <a:tr h="1290645">
                <a:tc>
                  <a:txBody>
                    <a:bodyPr/>
                    <a:lstStyle/>
                    <a:p>
                      <a:pPr algn="ctr"/>
                      <a:r>
                        <a:rPr lang="en-GB" sz="1200" dirty="0"/>
                        <a:t>PRACTICAL</a:t>
                      </a:r>
                    </a:p>
                  </a:txBody>
                  <a:tcPr marL="82953" marR="82953" marT="41476" marB="4147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marL="82953" marR="82953" marT="41476" marB="41476">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200" dirty="0"/>
                    </a:p>
                  </a:txBody>
                  <a:tcPr marL="82953" marR="82953" marT="41476" marB="41476"/>
                </a:tc>
                <a:extLst>
                  <a:ext uri="{0D108BD9-81ED-4DB2-BD59-A6C34878D82A}">
                    <a16:rowId xmlns:a16="http://schemas.microsoft.com/office/drawing/2014/main" val="2930584177"/>
                  </a:ext>
                </a:extLst>
              </a:tr>
              <a:tr h="1290645">
                <a:tc>
                  <a:txBody>
                    <a:bodyPr/>
                    <a:lstStyle/>
                    <a:p>
                      <a:pPr algn="ctr"/>
                      <a:r>
                        <a:rPr lang="en-GB" sz="1200" dirty="0"/>
                        <a:t>ETHICAL</a:t>
                      </a:r>
                    </a:p>
                  </a:txBody>
                  <a:tcPr marL="82953" marR="82953" marT="41476" marB="41476" anchor="b">
                    <a:lnT w="12700" cap="flat" cmpd="sng" algn="ctr">
                      <a:solidFill>
                        <a:schemeClr val="tx1"/>
                      </a:solidFill>
                      <a:prstDash val="solid"/>
                      <a:round/>
                      <a:headEnd type="none" w="med" len="med"/>
                      <a:tailEnd type="none" w="med" len="med"/>
                    </a:lnT>
                  </a:tcPr>
                </a:tc>
                <a:tc>
                  <a:txBody>
                    <a:bodyPr/>
                    <a:lstStyle/>
                    <a:p>
                      <a:endParaRPr lang="en-GB" sz="1200"/>
                    </a:p>
                  </a:txBody>
                  <a:tcPr marL="82953" marR="82953" marT="41476" marB="41476"/>
                </a:tc>
                <a:tc>
                  <a:txBody>
                    <a:bodyPr/>
                    <a:lstStyle/>
                    <a:p>
                      <a:endParaRPr lang="en-GB" sz="1200" dirty="0"/>
                    </a:p>
                  </a:txBody>
                  <a:tcPr marL="82953" marR="82953" marT="41476" marB="41476"/>
                </a:tc>
                <a:extLst>
                  <a:ext uri="{0D108BD9-81ED-4DB2-BD59-A6C34878D82A}">
                    <a16:rowId xmlns:a16="http://schemas.microsoft.com/office/drawing/2014/main" val="3277489630"/>
                  </a:ext>
                </a:extLst>
              </a:tr>
              <a:tr h="1290645">
                <a:tc>
                  <a:txBody>
                    <a:bodyPr/>
                    <a:lstStyle/>
                    <a:p>
                      <a:pPr algn="ctr"/>
                      <a:r>
                        <a:rPr lang="en-GB" sz="1200" dirty="0"/>
                        <a:t>THEORETICAL</a:t>
                      </a:r>
                    </a:p>
                  </a:txBody>
                  <a:tcPr marL="82953" marR="82953" marT="41476" marB="41476" anchor="b"/>
                </a:tc>
                <a:tc>
                  <a:txBody>
                    <a:bodyPr/>
                    <a:lstStyle/>
                    <a:p>
                      <a:endParaRPr lang="en-GB" sz="1200"/>
                    </a:p>
                  </a:txBody>
                  <a:tcPr marL="82953" marR="82953" marT="41476" marB="41476"/>
                </a:tc>
                <a:tc>
                  <a:txBody>
                    <a:bodyPr/>
                    <a:lstStyle/>
                    <a:p>
                      <a:endParaRPr lang="en-GB" sz="1200" dirty="0"/>
                    </a:p>
                  </a:txBody>
                  <a:tcPr marL="82953" marR="82953" marT="41476" marB="41476"/>
                </a:tc>
                <a:extLst>
                  <a:ext uri="{0D108BD9-81ED-4DB2-BD59-A6C34878D82A}">
                    <a16:rowId xmlns:a16="http://schemas.microsoft.com/office/drawing/2014/main" val="4196209290"/>
                  </a:ext>
                </a:extLst>
              </a:tr>
            </a:tbl>
          </a:graphicData>
        </a:graphic>
      </p:graphicFrame>
      <p:sp>
        <p:nvSpPr>
          <p:cNvPr id="2" name="TextBox 1">
            <a:extLst>
              <a:ext uri="{FF2B5EF4-FFF2-40B4-BE49-F238E27FC236}">
                <a16:creationId xmlns:a16="http://schemas.microsoft.com/office/drawing/2014/main" id="{1C9F4557-FCAA-4130-B116-C4AB0E17C187}"/>
              </a:ext>
            </a:extLst>
          </p:cNvPr>
          <p:cNvSpPr txBox="1"/>
          <p:nvPr/>
        </p:nvSpPr>
        <p:spPr>
          <a:xfrm>
            <a:off x="202446" y="4777188"/>
            <a:ext cx="6482313" cy="315792"/>
          </a:xfrm>
          <a:prstGeom prst="rect">
            <a:avLst/>
          </a:prstGeom>
          <a:noFill/>
        </p:spPr>
        <p:txBody>
          <a:bodyPr wrap="square" rtlCol="0">
            <a:spAutoFit/>
          </a:bodyPr>
          <a:lstStyle/>
          <a:p>
            <a:r>
              <a:rPr lang="en-GB" sz="1452" b="1" u="sng" dirty="0">
                <a:latin typeface="Century Gothic" panose="020B0502020202020204" pitchFamily="34" charset="0"/>
              </a:rPr>
              <a:t>Evaluation of the Research Method</a:t>
            </a:r>
          </a:p>
        </p:txBody>
      </p:sp>
      <p:grpSp>
        <p:nvGrpSpPr>
          <p:cNvPr id="3" name="Group 2">
            <a:extLst>
              <a:ext uri="{FF2B5EF4-FFF2-40B4-BE49-F238E27FC236}">
                <a16:creationId xmlns:a16="http://schemas.microsoft.com/office/drawing/2014/main" id="{F952F4B6-A107-40A3-AF85-05D4A4089CEE}"/>
              </a:ext>
            </a:extLst>
          </p:cNvPr>
          <p:cNvGrpSpPr/>
          <p:nvPr/>
        </p:nvGrpSpPr>
        <p:grpSpPr>
          <a:xfrm>
            <a:off x="413116" y="5535350"/>
            <a:ext cx="953956" cy="940131"/>
            <a:chOff x="167640" y="1175600"/>
            <a:chExt cx="1051560" cy="1036320"/>
          </a:xfrm>
        </p:grpSpPr>
        <p:sp>
          <p:nvSpPr>
            <p:cNvPr id="4" name="Octagon 3">
              <a:extLst>
                <a:ext uri="{FF2B5EF4-FFF2-40B4-BE49-F238E27FC236}">
                  <a16:creationId xmlns:a16="http://schemas.microsoft.com/office/drawing/2014/main" id="{45138CD2-DD01-461D-AA18-49234F1C029C}"/>
                </a:ext>
              </a:extLst>
            </p:cNvPr>
            <p:cNvSpPr/>
            <p:nvPr/>
          </p:nvSpPr>
          <p:spPr>
            <a:xfrm>
              <a:off x="167640" y="1175600"/>
              <a:ext cx="1051560" cy="1036320"/>
            </a:xfrm>
            <a:prstGeom prst="octagon">
              <a:avLst/>
            </a:prstGeom>
            <a:solidFill>
              <a:schemeClr val="bg1">
                <a:lumMod val="85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sz="1520"/>
            </a:p>
          </p:txBody>
        </p:sp>
        <p:pic>
          <p:nvPicPr>
            <p:cNvPr id="5" name="Picture 4" descr="A close up of a logo&#10;&#10;Description automatically generated">
              <a:extLst>
                <a:ext uri="{FF2B5EF4-FFF2-40B4-BE49-F238E27FC236}">
                  <a16:creationId xmlns:a16="http://schemas.microsoft.com/office/drawing/2014/main" id="{A30C1D02-FE89-4EC3-AD8D-42FFCF87A743}"/>
                </a:ext>
              </a:extLst>
            </p:cNvPr>
            <p:cNvPicPr>
              <a:picLocks noChangeAspect="1"/>
            </p:cNvPicPr>
            <p:nvPr/>
          </p:nvPicPr>
          <p:blipFill rotWithShape="1">
            <a:blip r:embed="rId2">
              <a:extLst>
                <a:ext uri="{28A0092B-C50C-407E-A947-70E740481C1C}">
                  <a14:useLocalDpi xmlns:a14="http://schemas.microsoft.com/office/drawing/2010/main" val="0"/>
                </a:ext>
              </a:extLst>
            </a:blip>
            <a:srcRect b="16798"/>
            <a:stretch/>
          </p:blipFill>
          <p:spPr>
            <a:xfrm>
              <a:off x="224945" y="1306195"/>
              <a:ext cx="936000" cy="778765"/>
            </a:xfrm>
            <a:prstGeom prst="rect">
              <a:avLst/>
            </a:prstGeom>
          </p:spPr>
        </p:pic>
      </p:grpSp>
      <p:grpSp>
        <p:nvGrpSpPr>
          <p:cNvPr id="6" name="Group 5">
            <a:extLst>
              <a:ext uri="{FF2B5EF4-FFF2-40B4-BE49-F238E27FC236}">
                <a16:creationId xmlns:a16="http://schemas.microsoft.com/office/drawing/2014/main" id="{EDF92C48-13F8-4D94-ACA0-B068B70D641E}"/>
              </a:ext>
            </a:extLst>
          </p:cNvPr>
          <p:cNvGrpSpPr/>
          <p:nvPr/>
        </p:nvGrpSpPr>
        <p:grpSpPr>
          <a:xfrm>
            <a:off x="402689" y="6824931"/>
            <a:ext cx="979756" cy="946481"/>
            <a:chOff x="167640" y="2736639"/>
            <a:chExt cx="1080000" cy="1043320"/>
          </a:xfrm>
        </p:grpSpPr>
        <p:sp>
          <p:nvSpPr>
            <p:cNvPr id="7" name="Octagon 6">
              <a:extLst>
                <a:ext uri="{FF2B5EF4-FFF2-40B4-BE49-F238E27FC236}">
                  <a16:creationId xmlns:a16="http://schemas.microsoft.com/office/drawing/2014/main" id="{9E5E1EE2-9E29-4C7E-B881-E807E9831A4B}"/>
                </a:ext>
              </a:extLst>
            </p:cNvPr>
            <p:cNvSpPr/>
            <p:nvPr/>
          </p:nvSpPr>
          <p:spPr>
            <a:xfrm>
              <a:off x="167640" y="2736639"/>
              <a:ext cx="1051560" cy="1036320"/>
            </a:xfrm>
            <a:prstGeom prst="octagon">
              <a:avLst/>
            </a:prstGeom>
            <a:solidFill>
              <a:schemeClr val="bg1">
                <a:lumMod val="85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sz="1520"/>
            </a:p>
          </p:txBody>
        </p:sp>
        <p:pic>
          <p:nvPicPr>
            <p:cNvPr id="8" name="Picture 7" descr="A close up of a logo&#10;&#10;Description automatically generated">
              <a:extLst>
                <a:ext uri="{FF2B5EF4-FFF2-40B4-BE49-F238E27FC236}">
                  <a16:creationId xmlns:a16="http://schemas.microsoft.com/office/drawing/2014/main" id="{50C61BC5-8EC5-43FD-A7B5-58929EF3EC64}"/>
                </a:ext>
              </a:extLst>
            </p:cNvPr>
            <p:cNvPicPr>
              <a:picLocks noChangeAspect="1"/>
            </p:cNvPicPr>
            <p:nvPr/>
          </p:nvPicPr>
          <p:blipFill rotWithShape="1">
            <a:blip r:embed="rId3">
              <a:extLst>
                <a:ext uri="{28A0092B-C50C-407E-A947-70E740481C1C}">
                  <a14:useLocalDpi xmlns:a14="http://schemas.microsoft.com/office/drawing/2010/main" val="0"/>
                </a:ext>
              </a:extLst>
            </a:blip>
            <a:srcRect b="17504"/>
            <a:stretch/>
          </p:blipFill>
          <p:spPr>
            <a:xfrm>
              <a:off x="167640" y="2889000"/>
              <a:ext cx="1080000" cy="890959"/>
            </a:xfrm>
            <a:prstGeom prst="rect">
              <a:avLst/>
            </a:prstGeom>
          </p:spPr>
        </p:pic>
      </p:grpSp>
      <p:grpSp>
        <p:nvGrpSpPr>
          <p:cNvPr id="9" name="Group 8">
            <a:extLst>
              <a:ext uri="{FF2B5EF4-FFF2-40B4-BE49-F238E27FC236}">
                <a16:creationId xmlns:a16="http://schemas.microsoft.com/office/drawing/2014/main" id="{94B65718-A954-4C46-980A-AE4477F2D8E3}"/>
              </a:ext>
            </a:extLst>
          </p:cNvPr>
          <p:cNvGrpSpPr/>
          <p:nvPr/>
        </p:nvGrpSpPr>
        <p:grpSpPr>
          <a:xfrm>
            <a:off x="373490" y="8118244"/>
            <a:ext cx="993582" cy="940131"/>
            <a:chOff x="123960" y="4297679"/>
            <a:chExt cx="1095240" cy="1036320"/>
          </a:xfrm>
        </p:grpSpPr>
        <p:sp>
          <p:nvSpPr>
            <p:cNvPr id="10" name="Octagon 9">
              <a:extLst>
                <a:ext uri="{FF2B5EF4-FFF2-40B4-BE49-F238E27FC236}">
                  <a16:creationId xmlns:a16="http://schemas.microsoft.com/office/drawing/2014/main" id="{FB649D91-A318-4D45-AEC2-7AF68B50A169}"/>
                </a:ext>
              </a:extLst>
            </p:cNvPr>
            <p:cNvSpPr/>
            <p:nvPr/>
          </p:nvSpPr>
          <p:spPr>
            <a:xfrm>
              <a:off x="167640" y="4297679"/>
              <a:ext cx="1051560" cy="1036320"/>
            </a:xfrm>
            <a:prstGeom prst="octagon">
              <a:avLst/>
            </a:prstGeom>
            <a:solidFill>
              <a:schemeClr val="bg1">
                <a:lumMod val="85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sz="1520"/>
            </a:p>
          </p:txBody>
        </p:sp>
        <p:pic>
          <p:nvPicPr>
            <p:cNvPr id="11" name="Picture 10" descr="A close up of a logo&#10;&#10;Description automatically generated">
              <a:extLst>
                <a:ext uri="{FF2B5EF4-FFF2-40B4-BE49-F238E27FC236}">
                  <a16:creationId xmlns:a16="http://schemas.microsoft.com/office/drawing/2014/main" id="{1D22E5AD-0EE7-427D-B1AE-787CA8F8328E}"/>
                </a:ext>
              </a:extLst>
            </p:cNvPr>
            <p:cNvPicPr>
              <a:picLocks noChangeAspect="1"/>
            </p:cNvPicPr>
            <p:nvPr/>
          </p:nvPicPr>
          <p:blipFill rotWithShape="1">
            <a:blip r:embed="rId4">
              <a:extLst>
                <a:ext uri="{28A0092B-C50C-407E-A947-70E740481C1C}">
                  <a14:useLocalDpi xmlns:a14="http://schemas.microsoft.com/office/drawing/2010/main" val="0"/>
                </a:ext>
              </a:extLst>
            </a:blip>
            <a:srcRect b="11296"/>
            <a:stretch/>
          </p:blipFill>
          <p:spPr>
            <a:xfrm>
              <a:off x="123960" y="4375998"/>
              <a:ext cx="1080000" cy="958001"/>
            </a:xfrm>
            <a:prstGeom prst="rect">
              <a:avLst/>
            </a:prstGeom>
          </p:spPr>
        </p:pic>
      </p:grpSp>
      <p:pic>
        <p:nvPicPr>
          <p:cNvPr id="28" name="Picture 27" descr="A close up of a logo&#10;&#10;Description automatically generated">
            <a:extLst>
              <a:ext uri="{FF2B5EF4-FFF2-40B4-BE49-F238E27FC236}">
                <a16:creationId xmlns:a16="http://schemas.microsoft.com/office/drawing/2014/main" id="{5CE3559A-6A06-4C8F-9E72-383D1B000E9E}"/>
              </a:ext>
            </a:extLst>
          </p:cNvPr>
          <p:cNvPicPr>
            <a:picLocks noChangeAspect="1"/>
          </p:cNvPicPr>
          <p:nvPr/>
        </p:nvPicPr>
        <p:blipFill rotWithShape="1">
          <a:blip r:embed="rId5">
            <a:extLst>
              <a:ext uri="{28A0092B-C50C-407E-A947-70E740481C1C}">
                <a14:useLocalDpi xmlns:a14="http://schemas.microsoft.com/office/drawing/2010/main" val="0"/>
              </a:ext>
            </a:extLst>
          </a:blip>
          <a:srcRect l="36829" t="10200" r="36813" b="25350"/>
          <a:stretch/>
        </p:blipFill>
        <p:spPr>
          <a:xfrm rot="17727897">
            <a:off x="421584" y="1524808"/>
            <a:ext cx="251860" cy="615849"/>
          </a:xfrm>
          <a:prstGeom prst="rect">
            <a:avLst/>
          </a:prstGeom>
        </p:spPr>
      </p:pic>
      <p:pic>
        <p:nvPicPr>
          <p:cNvPr id="29" name="Picture 28" descr="A close up of a logo&#10;&#10;Description automatically generated">
            <a:extLst>
              <a:ext uri="{FF2B5EF4-FFF2-40B4-BE49-F238E27FC236}">
                <a16:creationId xmlns:a16="http://schemas.microsoft.com/office/drawing/2014/main" id="{D16B7CBE-5162-4755-8D04-BEB5340F1D75}"/>
              </a:ext>
            </a:extLst>
          </p:cNvPr>
          <p:cNvPicPr>
            <a:picLocks noChangeAspect="1"/>
          </p:cNvPicPr>
          <p:nvPr/>
        </p:nvPicPr>
        <p:blipFill rotWithShape="1">
          <a:blip r:embed="rId6">
            <a:extLst>
              <a:ext uri="{28A0092B-C50C-407E-A947-70E740481C1C}">
                <a14:useLocalDpi xmlns:a14="http://schemas.microsoft.com/office/drawing/2010/main" val="0"/>
              </a:ext>
            </a:extLst>
          </a:blip>
          <a:srcRect l="22419" t="11468" r="22370" b="25891"/>
          <a:stretch/>
        </p:blipFill>
        <p:spPr>
          <a:xfrm>
            <a:off x="309201" y="2244916"/>
            <a:ext cx="433804" cy="492182"/>
          </a:xfrm>
          <a:prstGeom prst="rect">
            <a:avLst/>
          </a:prstGeom>
        </p:spPr>
      </p:pic>
      <p:pic>
        <p:nvPicPr>
          <p:cNvPr id="30" name="Picture 29" descr="A close up of a logo&#10;&#10;Description automatically generated">
            <a:extLst>
              <a:ext uri="{FF2B5EF4-FFF2-40B4-BE49-F238E27FC236}">
                <a16:creationId xmlns:a16="http://schemas.microsoft.com/office/drawing/2014/main" id="{33EA0CB6-A305-46CC-AD69-C521A51CEE4E}"/>
              </a:ext>
            </a:extLst>
          </p:cNvPr>
          <p:cNvPicPr>
            <a:picLocks noChangeAspect="1"/>
          </p:cNvPicPr>
          <p:nvPr/>
        </p:nvPicPr>
        <p:blipFill rotWithShape="1">
          <a:blip r:embed="rId7">
            <a:extLst>
              <a:ext uri="{28A0092B-C50C-407E-A947-70E740481C1C}">
                <a14:useLocalDpi xmlns:a14="http://schemas.microsoft.com/office/drawing/2010/main" val="0"/>
              </a:ext>
            </a:extLst>
          </a:blip>
          <a:srcRect l="8197" r="7243" b="15421"/>
          <a:stretch/>
        </p:blipFill>
        <p:spPr>
          <a:xfrm>
            <a:off x="285576" y="3422424"/>
            <a:ext cx="556954" cy="557074"/>
          </a:xfrm>
          <a:prstGeom prst="rect">
            <a:avLst/>
          </a:prstGeom>
        </p:spPr>
      </p:pic>
      <p:pic>
        <p:nvPicPr>
          <p:cNvPr id="31" name="Picture 30" descr="A close up of a logo&#10;&#10;Description automatically generated">
            <a:extLst>
              <a:ext uri="{FF2B5EF4-FFF2-40B4-BE49-F238E27FC236}">
                <a16:creationId xmlns:a16="http://schemas.microsoft.com/office/drawing/2014/main" id="{675B1172-B3C3-4DE2-BE0F-AEE6DD29C95C}"/>
              </a:ext>
            </a:extLst>
          </p:cNvPr>
          <p:cNvPicPr>
            <a:picLocks noChangeAspect="1"/>
          </p:cNvPicPr>
          <p:nvPr/>
        </p:nvPicPr>
        <p:blipFill rotWithShape="1">
          <a:blip r:embed="rId8">
            <a:extLst>
              <a:ext uri="{28A0092B-C50C-407E-A947-70E740481C1C}">
                <a14:useLocalDpi xmlns:a14="http://schemas.microsoft.com/office/drawing/2010/main" val="0"/>
              </a:ext>
            </a:extLst>
          </a:blip>
          <a:srcRect l="17844" t="18167" r="17857" b="32752"/>
          <a:stretch/>
        </p:blipFill>
        <p:spPr>
          <a:xfrm>
            <a:off x="221235" y="4073048"/>
            <a:ext cx="709376" cy="541484"/>
          </a:xfrm>
          <a:prstGeom prst="rect">
            <a:avLst/>
          </a:prstGeom>
        </p:spPr>
      </p:pic>
      <p:pic>
        <p:nvPicPr>
          <p:cNvPr id="32" name="Picture 31" descr="A close up of a logo&#10;&#10;Description automatically generated">
            <a:extLst>
              <a:ext uri="{FF2B5EF4-FFF2-40B4-BE49-F238E27FC236}">
                <a16:creationId xmlns:a16="http://schemas.microsoft.com/office/drawing/2014/main" id="{16F87C84-A17C-4704-B6A4-0065C13AB779}"/>
              </a:ext>
            </a:extLst>
          </p:cNvPr>
          <p:cNvPicPr>
            <a:picLocks noChangeAspect="1"/>
          </p:cNvPicPr>
          <p:nvPr/>
        </p:nvPicPr>
        <p:blipFill rotWithShape="1">
          <a:blip r:embed="rId9">
            <a:extLst>
              <a:ext uri="{28A0092B-C50C-407E-A947-70E740481C1C}">
                <a14:useLocalDpi xmlns:a14="http://schemas.microsoft.com/office/drawing/2010/main" val="0"/>
              </a:ext>
            </a:extLst>
          </a:blip>
          <a:srcRect l="11373" t="3881" r="10997" b="18851"/>
          <a:stretch/>
        </p:blipFill>
        <p:spPr>
          <a:xfrm>
            <a:off x="3562969" y="1571211"/>
            <a:ext cx="562172" cy="559558"/>
          </a:xfrm>
          <a:prstGeom prst="rect">
            <a:avLst/>
          </a:prstGeom>
        </p:spPr>
      </p:pic>
      <p:pic>
        <p:nvPicPr>
          <p:cNvPr id="33" name="Picture 32" descr="A close up of a logo&#10;&#10;Description automatically generated">
            <a:extLst>
              <a:ext uri="{FF2B5EF4-FFF2-40B4-BE49-F238E27FC236}">
                <a16:creationId xmlns:a16="http://schemas.microsoft.com/office/drawing/2014/main" id="{29AF6FCE-4221-4016-B854-628DED1911CB}"/>
              </a:ext>
            </a:extLst>
          </p:cNvPr>
          <p:cNvPicPr>
            <a:picLocks noChangeAspect="1"/>
          </p:cNvPicPr>
          <p:nvPr/>
        </p:nvPicPr>
        <p:blipFill rotWithShape="1">
          <a:blip r:embed="rId10">
            <a:extLst>
              <a:ext uri="{28A0092B-C50C-407E-A947-70E740481C1C}">
                <a14:useLocalDpi xmlns:a14="http://schemas.microsoft.com/office/drawing/2010/main" val="0"/>
              </a:ext>
            </a:extLst>
          </a:blip>
          <a:srcRect l="9749" t="5916" r="10275" b="22280"/>
          <a:stretch/>
        </p:blipFill>
        <p:spPr>
          <a:xfrm>
            <a:off x="3556094" y="2232379"/>
            <a:ext cx="562172" cy="504720"/>
          </a:xfrm>
          <a:prstGeom prst="rect">
            <a:avLst/>
          </a:prstGeom>
        </p:spPr>
      </p:pic>
      <p:pic>
        <p:nvPicPr>
          <p:cNvPr id="34" name="Picture 33" descr="A close up of a logo&#10;&#10;Description automatically generated">
            <a:extLst>
              <a:ext uri="{FF2B5EF4-FFF2-40B4-BE49-F238E27FC236}">
                <a16:creationId xmlns:a16="http://schemas.microsoft.com/office/drawing/2014/main" id="{F9E959A4-212F-4891-9B8D-F9F9CF80FBD9}"/>
              </a:ext>
            </a:extLst>
          </p:cNvPr>
          <p:cNvPicPr>
            <a:picLocks noChangeAspect="1"/>
          </p:cNvPicPr>
          <p:nvPr/>
        </p:nvPicPr>
        <p:blipFill rotWithShape="1">
          <a:blip r:embed="rId11">
            <a:extLst>
              <a:ext uri="{28A0092B-C50C-407E-A947-70E740481C1C}">
                <a14:useLocalDpi xmlns:a14="http://schemas.microsoft.com/office/drawing/2010/main" val="0"/>
              </a:ext>
            </a:extLst>
          </a:blip>
          <a:srcRect l="17844" t="18167" r="18399" b="17045"/>
          <a:stretch/>
        </p:blipFill>
        <p:spPr>
          <a:xfrm>
            <a:off x="3556093" y="2824005"/>
            <a:ext cx="561444" cy="570514"/>
          </a:xfrm>
          <a:prstGeom prst="rect">
            <a:avLst/>
          </a:prstGeom>
        </p:spPr>
      </p:pic>
      <p:pic>
        <p:nvPicPr>
          <p:cNvPr id="35" name="Picture 34" descr="A close up of a logo&#10;&#10;Description automatically generated">
            <a:extLst>
              <a:ext uri="{FF2B5EF4-FFF2-40B4-BE49-F238E27FC236}">
                <a16:creationId xmlns:a16="http://schemas.microsoft.com/office/drawing/2014/main" id="{985D043D-EEFD-4680-9DFA-6F7B9D1A1D0F}"/>
              </a:ext>
            </a:extLst>
          </p:cNvPr>
          <p:cNvPicPr>
            <a:picLocks noChangeAspect="1"/>
          </p:cNvPicPr>
          <p:nvPr/>
        </p:nvPicPr>
        <p:blipFill rotWithShape="1">
          <a:blip r:embed="rId12">
            <a:extLst>
              <a:ext uri="{28A0092B-C50C-407E-A947-70E740481C1C}">
                <a14:useLocalDpi xmlns:a14="http://schemas.microsoft.com/office/drawing/2010/main" val="0"/>
              </a:ext>
            </a:extLst>
          </a:blip>
          <a:srcRect l="6260" t="1895" r="6260" b="13073"/>
          <a:stretch/>
        </p:blipFill>
        <p:spPr>
          <a:xfrm>
            <a:off x="3549632" y="3394519"/>
            <a:ext cx="556954" cy="541359"/>
          </a:xfrm>
          <a:prstGeom prst="rect">
            <a:avLst/>
          </a:prstGeom>
        </p:spPr>
      </p:pic>
      <p:pic>
        <p:nvPicPr>
          <p:cNvPr id="36" name="Picture 35" descr="A close up of a logo&#10;&#10;Description automatically generated">
            <a:extLst>
              <a:ext uri="{FF2B5EF4-FFF2-40B4-BE49-F238E27FC236}">
                <a16:creationId xmlns:a16="http://schemas.microsoft.com/office/drawing/2014/main" id="{087EACC2-7ADC-4388-8108-FA61CEFF007A}"/>
              </a:ext>
            </a:extLst>
          </p:cNvPr>
          <p:cNvPicPr>
            <a:picLocks noChangeAspect="1"/>
          </p:cNvPicPr>
          <p:nvPr/>
        </p:nvPicPr>
        <p:blipFill rotWithShape="1">
          <a:blip r:embed="rId13">
            <a:extLst>
              <a:ext uri="{28A0092B-C50C-407E-A947-70E740481C1C}">
                <a14:useLocalDpi xmlns:a14="http://schemas.microsoft.com/office/drawing/2010/main" val="0"/>
              </a:ext>
            </a:extLst>
          </a:blip>
          <a:srcRect l="18652" t="17021" r="10636" b="29140"/>
          <a:stretch/>
        </p:blipFill>
        <p:spPr>
          <a:xfrm>
            <a:off x="3488029" y="4109887"/>
            <a:ext cx="615908" cy="468932"/>
          </a:xfrm>
          <a:prstGeom prst="rect">
            <a:avLst/>
          </a:prstGeom>
        </p:spPr>
      </p:pic>
      <p:pic>
        <p:nvPicPr>
          <p:cNvPr id="37" name="Picture 36" descr="A close up of a logo&#10;&#10;Description automatically generated">
            <a:extLst>
              <a:ext uri="{FF2B5EF4-FFF2-40B4-BE49-F238E27FC236}">
                <a16:creationId xmlns:a16="http://schemas.microsoft.com/office/drawing/2014/main" id="{57E2A3FA-D944-4C8F-80BD-A54CAAAD8F96}"/>
              </a:ext>
            </a:extLst>
          </p:cNvPr>
          <p:cNvPicPr>
            <a:picLocks noChangeAspect="1"/>
          </p:cNvPicPr>
          <p:nvPr/>
        </p:nvPicPr>
        <p:blipFill rotWithShape="1">
          <a:blip r:embed="rId3">
            <a:extLst>
              <a:ext uri="{28A0092B-C50C-407E-A947-70E740481C1C}">
                <a14:useLocalDpi xmlns:a14="http://schemas.microsoft.com/office/drawing/2010/main" val="0"/>
              </a:ext>
            </a:extLst>
          </a:blip>
          <a:srcRect b="17228"/>
          <a:stretch/>
        </p:blipFill>
        <p:spPr>
          <a:xfrm>
            <a:off x="247893" y="2836692"/>
            <a:ext cx="594636" cy="492182"/>
          </a:xfrm>
          <a:prstGeom prst="rect">
            <a:avLst/>
          </a:prstGeom>
        </p:spPr>
      </p:pic>
      <p:sp>
        <p:nvSpPr>
          <p:cNvPr id="44" name="TextBox 43">
            <a:extLst>
              <a:ext uri="{FF2B5EF4-FFF2-40B4-BE49-F238E27FC236}">
                <a16:creationId xmlns:a16="http://schemas.microsoft.com/office/drawing/2014/main" id="{722DBC1C-1B14-4DE4-A34A-FD77BAEA323E}"/>
              </a:ext>
            </a:extLst>
          </p:cNvPr>
          <p:cNvSpPr txBox="1"/>
          <p:nvPr/>
        </p:nvSpPr>
        <p:spPr>
          <a:xfrm>
            <a:off x="-15064" y="377780"/>
            <a:ext cx="6858000" cy="315792"/>
          </a:xfrm>
          <a:prstGeom prst="rect">
            <a:avLst/>
          </a:prstGeom>
          <a:noFill/>
        </p:spPr>
        <p:txBody>
          <a:bodyPr wrap="square" rtlCol="0">
            <a:spAutoFit/>
          </a:bodyPr>
          <a:lstStyle/>
          <a:p>
            <a:pPr algn="ctr"/>
            <a:r>
              <a:rPr lang="en-GB" sz="1452" b="1" u="sng" dirty="0">
                <a:latin typeface="Century Gothic" panose="020B0502020202020204" pitchFamily="34" charset="0"/>
              </a:rPr>
              <a:t>Which research considerations apply to this area of education? Why? </a:t>
            </a:r>
          </a:p>
        </p:txBody>
      </p:sp>
      <p:pic>
        <p:nvPicPr>
          <p:cNvPr id="45" name="Picture 44" descr="A close up of a logo&#10;&#10;Description automatically generated">
            <a:extLst>
              <a:ext uri="{FF2B5EF4-FFF2-40B4-BE49-F238E27FC236}">
                <a16:creationId xmlns:a16="http://schemas.microsoft.com/office/drawing/2014/main" id="{9DF13ABC-4BAA-475E-A876-5BE90CCA9FC5}"/>
              </a:ext>
            </a:extLst>
          </p:cNvPr>
          <p:cNvPicPr>
            <a:picLocks noChangeAspect="1"/>
          </p:cNvPicPr>
          <p:nvPr/>
        </p:nvPicPr>
        <p:blipFill rotWithShape="1">
          <a:blip r:embed="rId14">
            <a:extLst>
              <a:ext uri="{28A0092B-C50C-407E-A947-70E740481C1C}">
                <a14:useLocalDpi xmlns:a14="http://schemas.microsoft.com/office/drawing/2010/main" val="0"/>
              </a:ext>
            </a:extLst>
          </a:blip>
          <a:srcRect l="10161" r="9014" b="16978"/>
          <a:stretch/>
        </p:blipFill>
        <p:spPr>
          <a:xfrm>
            <a:off x="309201" y="953558"/>
            <a:ext cx="462120" cy="588304"/>
          </a:xfrm>
          <a:prstGeom prst="rect">
            <a:avLst/>
          </a:prstGeom>
        </p:spPr>
      </p:pic>
      <p:pic>
        <p:nvPicPr>
          <p:cNvPr id="46" name="Picture 45" descr="A close up of a logo&#10;&#10;Description automatically generated">
            <a:extLst>
              <a:ext uri="{FF2B5EF4-FFF2-40B4-BE49-F238E27FC236}">
                <a16:creationId xmlns:a16="http://schemas.microsoft.com/office/drawing/2014/main" id="{79D3867D-F9FC-4A3D-90CF-628F54F8EB9C}"/>
              </a:ext>
            </a:extLst>
          </p:cNvPr>
          <p:cNvPicPr>
            <a:picLocks noChangeAspect="1"/>
          </p:cNvPicPr>
          <p:nvPr/>
        </p:nvPicPr>
        <p:blipFill rotWithShape="1">
          <a:blip r:embed="rId15">
            <a:extLst>
              <a:ext uri="{28A0092B-C50C-407E-A947-70E740481C1C}">
                <a14:useLocalDpi xmlns:a14="http://schemas.microsoft.com/office/drawing/2010/main" val="0"/>
              </a:ext>
            </a:extLst>
          </a:blip>
          <a:srcRect l="19940" r="18114" b="14702"/>
          <a:stretch/>
        </p:blipFill>
        <p:spPr>
          <a:xfrm>
            <a:off x="3658786" y="965251"/>
            <a:ext cx="370539" cy="514105"/>
          </a:xfrm>
          <a:prstGeom prst="rect">
            <a:avLst/>
          </a:prstGeom>
        </p:spPr>
      </p:pic>
    </p:spTree>
    <p:extLst>
      <p:ext uri="{BB962C8B-B14F-4D97-AF65-F5344CB8AC3E}">
        <p14:creationId xmlns:p14="http://schemas.microsoft.com/office/powerpoint/2010/main" val="92816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1000"/>
                                        <p:tgtEl>
                                          <p:spTgt spid="29"/>
                                        </p:tgtEl>
                                      </p:cBhvr>
                                    </p:animEffect>
                                    <p:anim calcmode="lin" valueType="num">
                                      <p:cBhvr>
                                        <p:cTn id="13" dur="1000" fill="hold"/>
                                        <p:tgtEl>
                                          <p:spTgt spid="29"/>
                                        </p:tgtEl>
                                        <p:attrNameLst>
                                          <p:attrName>ppt_x</p:attrName>
                                        </p:attrNameLst>
                                      </p:cBhvr>
                                      <p:tavLst>
                                        <p:tav tm="0">
                                          <p:val>
                                            <p:strVal val="#ppt_x"/>
                                          </p:val>
                                        </p:tav>
                                        <p:tav tm="100000">
                                          <p:val>
                                            <p:strVal val="#ppt_x"/>
                                          </p:val>
                                        </p:tav>
                                      </p:tavLst>
                                    </p:anim>
                                    <p:anim calcmode="lin" valueType="num">
                                      <p:cBhvr>
                                        <p:cTn id="14" dur="1000" fill="hold"/>
                                        <p:tgtEl>
                                          <p:spTgt spid="29"/>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1000"/>
                                        <p:tgtEl>
                                          <p:spTgt spid="37"/>
                                        </p:tgtEl>
                                      </p:cBhvr>
                                    </p:animEffect>
                                    <p:anim calcmode="lin" valueType="num">
                                      <p:cBhvr>
                                        <p:cTn id="18" dur="1000" fill="hold"/>
                                        <p:tgtEl>
                                          <p:spTgt spid="37"/>
                                        </p:tgtEl>
                                        <p:attrNameLst>
                                          <p:attrName>ppt_x</p:attrName>
                                        </p:attrNameLst>
                                      </p:cBhvr>
                                      <p:tavLst>
                                        <p:tav tm="0">
                                          <p:val>
                                            <p:strVal val="#ppt_x"/>
                                          </p:val>
                                        </p:tav>
                                        <p:tav tm="100000">
                                          <p:val>
                                            <p:strVal val="#ppt_x"/>
                                          </p:val>
                                        </p:tav>
                                      </p:tavLst>
                                    </p:anim>
                                    <p:anim calcmode="lin" valueType="num">
                                      <p:cBhvr>
                                        <p:cTn id="19" dur="1000" fill="hold"/>
                                        <p:tgtEl>
                                          <p:spTgt spid="37"/>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1000" fill="hold"/>
                                        <p:tgtEl>
                                          <p:spTgt spid="30"/>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1000"/>
                                        <p:tgtEl>
                                          <p:spTgt spid="31"/>
                                        </p:tgtEl>
                                      </p:cBhvr>
                                    </p:animEffect>
                                    <p:anim calcmode="lin" valueType="num">
                                      <p:cBhvr>
                                        <p:cTn id="28" dur="1000" fill="hold"/>
                                        <p:tgtEl>
                                          <p:spTgt spid="31"/>
                                        </p:tgtEl>
                                        <p:attrNameLst>
                                          <p:attrName>ppt_x</p:attrName>
                                        </p:attrNameLst>
                                      </p:cBhvr>
                                      <p:tavLst>
                                        <p:tav tm="0">
                                          <p:val>
                                            <p:strVal val="#ppt_x"/>
                                          </p:val>
                                        </p:tav>
                                        <p:tav tm="100000">
                                          <p:val>
                                            <p:strVal val="#ppt_x"/>
                                          </p:val>
                                        </p:tav>
                                      </p:tavLst>
                                    </p:anim>
                                    <p:anim calcmode="lin" valueType="num">
                                      <p:cBhvr>
                                        <p:cTn id="29" dur="1000" fill="hold"/>
                                        <p:tgtEl>
                                          <p:spTgt spid="31"/>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1000"/>
                                        <p:tgtEl>
                                          <p:spTgt spid="36"/>
                                        </p:tgtEl>
                                      </p:cBhvr>
                                    </p:animEffect>
                                    <p:anim calcmode="lin" valueType="num">
                                      <p:cBhvr>
                                        <p:cTn id="53" dur="1000" fill="hold"/>
                                        <p:tgtEl>
                                          <p:spTgt spid="36"/>
                                        </p:tgtEl>
                                        <p:attrNameLst>
                                          <p:attrName>ppt_x</p:attrName>
                                        </p:attrNameLst>
                                      </p:cBhvr>
                                      <p:tavLst>
                                        <p:tav tm="0">
                                          <p:val>
                                            <p:strVal val="#ppt_x"/>
                                          </p:val>
                                        </p:tav>
                                        <p:tav tm="100000">
                                          <p:val>
                                            <p:strVal val="#ppt_x"/>
                                          </p:val>
                                        </p:tav>
                                      </p:tavLst>
                                    </p:anim>
                                    <p:anim calcmode="lin" valueType="num">
                                      <p:cBhvr>
                                        <p:cTn id="5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 front page branding">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t front page branding" id="{866CD925-01A1-4E5A-A900-857654390703}" vid="{705100BB-4A8D-4969-98D5-624C456ABF7F}"/>
    </a:ext>
  </a:extLst>
</a:theme>
</file>

<file path=docProps/app.xml><?xml version="1.0" encoding="utf-8"?>
<Properties xmlns="http://schemas.openxmlformats.org/officeDocument/2006/extended-properties" xmlns:vt="http://schemas.openxmlformats.org/officeDocument/2006/docPropsVTypes">
  <Template>Not front page branding</Template>
  <TotalTime>0</TotalTime>
  <Words>290</Words>
  <Application>Microsoft Office PowerPoint</Application>
  <PresentationFormat>A4 Paper (210x297 mm)</PresentationFormat>
  <Paragraphs>42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Not front page branding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Constable</dc:creator>
  <cp:lastModifiedBy>Kimberley Constable</cp:lastModifiedBy>
  <cp:revision>293</cp:revision>
  <cp:lastPrinted>2023-02-28T22:18:42Z</cp:lastPrinted>
  <dcterms:created xsi:type="dcterms:W3CDTF">2018-02-02T15:51:32Z</dcterms:created>
  <dcterms:modified xsi:type="dcterms:W3CDTF">2023-03-19T17:37:09Z</dcterms:modified>
</cp:coreProperties>
</file>