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1400413" cy="41400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AE17FA-92BE-44E7-A6AC-9A57A8749990}" v="10" dt="2022-10-20T14:27:06.7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7" d="100"/>
          <a:sy n="17" d="100"/>
        </p:scale>
        <p:origin x="25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Constable" userId="1c67c54c78895851" providerId="LiveId" clId="{0DAE17FA-92BE-44E7-A6AC-9A57A8749990}"/>
    <pc:docChg chg="undo custSel addSld delSld modSld">
      <pc:chgData name="Kimberley Constable" userId="1c67c54c78895851" providerId="LiveId" clId="{0DAE17FA-92BE-44E7-A6AC-9A57A8749990}" dt="2022-10-20T16:34:36.047" v="244" actId="47"/>
      <pc:docMkLst>
        <pc:docMk/>
      </pc:docMkLst>
      <pc:sldChg chg="addSp delSp modSp mod">
        <pc:chgData name="Kimberley Constable" userId="1c67c54c78895851" providerId="LiveId" clId="{0DAE17FA-92BE-44E7-A6AC-9A57A8749990}" dt="2022-10-20T15:31:57.714" v="243" actId="6549"/>
        <pc:sldMkLst>
          <pc:docMk/>
          <pc:sldMk cId="3171919216" sldId="256"/>
        </pc:sldMkLst>
        <pc:spChg chg="add del mod">
          <ac:chgData name="Kimberley Constable" userId="1c67c54c78895851" providerId="LiveId" clId="{0DAE17FA-92BE-44E7-A6AC-9A57A8749990}" dt="2022-10-20T14:27:06.756" v="239"/>
          <ac:spMkLst>
            <pc:docMk/>
            <pc:sldMk cId="3171919216" sldId="256"/>
            <ac:spMk id="3" creationId="{E7872426-904C-8FC2-4333-19DE9F57B4E6}"/>
          </ac:spMkLst>
        </pc:spChg>
        <pc:spChg chg="mod">
          <ac:chgData name="Kimberley Constable" userId="1c67c54c78895851" providerId="LiveId" clId="{0DAE17FA-92BE-44E7-A6AC-9A57A8749990}" dt="2022-10-20T15:31:27.679" v="240" actId="6549"/>
          <ac:spMkLst>
            <pc:docMk/>
            <pc:sldMk cId="3171919216" sldId="256"/>
            <ac:spMk id="119" creationId="{130A2E4C-7D13-48FC-8C38-15675F392D6C}"/>
          </ac:spMkLst>
        </pc:spChg>
        <pc:spChg chg="mod">
          <ac:chgData name="Kimberley Constable" userId="1c67c54c78895851" providerId="LiveId" clId="{0DAE17FA-92BE-44E7-A6AC-9A57A8749990}" dt="2022-10-20T15:31:37.445" v="241" actId="6549"/>
          <ac:spMkLst>
            <pc:docMk/>
            <pc:sldMk cId="3171919216" sldId="256"/>
            <ac:spMk id="121" creationId="{CE5C509B-0602-4BD8-BB74-AB2FD4B96505}"/>
          </ac:spMkLst>
        </pc:spChg>
        <pc:spChg chg="mod">
          <ac:chgData name="Kimberley Constable" userId="1c67c54c78895851" providerId="LiveId" clId="{0DAE17FA-92BE-44E7-A6AC-9A57A8749990}" dt="2022-10-20T15:31:48.053" v="242" actId="6549"/>
          <ac:spMkLst>
            <pc:docMk/>
            <pc:sldMk cId="3171919216" sldId="256"/>
            <ac:spMk id="123" creationId="{27296925-04CB-4238-9F42-3787FDEEF806}"/>
          </ac:spMkLst>
        </pc:spChg>
        <pc:spChg chg="mod">
          <ac:chgData name="Kimberley Constable" userId="1c67c54c78895851" providerId="LiveId" clId="{0DAE17FA-92BE-44E7-A6AC-9A57A8749990}" dt="2022-10-20T15:31:57.714" v="243" actId="6549"/>
          <ac:spMkLst>
            <pc:docMk/>
            <pc:sldMk cId="3171919216" sldId="256"/>
            <ac:spMk id="125" creationId="{6F3766F3-368A-4006-B0D1-236F0A3CB7B6}"/>
          </ac:spMkLst>
        </pc:spChg>
        <pc:picChg chg="add del mod">
          <ac:chgData name="Kimberley Constable" userId="1c67c54c78895851" providerId="LiveId" clId="{0DAE17FA-92BE-44E7-A6AC-9A57A8749990}" dt="2022-10-20T14:27:06.756" v="239"/>
          <ac:picMkLst>
            <pc:docMk/>
            <pc:sldMk cId="3171919216" sldId="256"/>
            <ac:picMk id="2" creationId="{CE3660A2-1CAD-D0AD-DB0D-C0EE2AA03E2A}"/>
          </ac:picMkLst>
        </pc:picChg>
      </pc:sldChg>
      <pc:sldChg chg="addSp delSp modSp new del mod">
        <pc:chgData name="Kimberley Constable" userId="1c67c54c78895851" providerId="LiveId" clId="{0DAE17FA-92BE-44E7-A6AC-9A57A8749990}" dt="2022-10-20T16:34:36.047" v="244" actId="47"/>
        <pc:sldMkLst>
          <pc:docMk/>
          <pc:sldMk cId="2846713086" sldId="257"/>
        </pc:sldMkLst>
        <pc:spChg chg="add del mod">
          <ac:chgData name="Kimberley Constable" userId="1c67c54c78895851" providerId="LiveId" clId="{0DAE17FA-92BE-44E7-A6AC-9A57A8749990}" dt="2022-10-20T13:46:31.987" v="65" actId="478"/>
          <ac:spMkLst>
            <pc:docMk/>
            <pc:sldMk cId="2846713086" sldId="257"/>
            <ac:spMk id="6" creationId="{558A2357-4791-1A35-B615-8A603D02E8B7}"/>
          </ac:spMkLst>
        </pc:spChg>
        <pc:spChg chg="add mod">
          <ac:chgData name="Kimberley Constable" userId="1c67c54c78895851" providerId="LiveId" clId="{0DAE17FA-92BE-44E7-A6AC-9A57A8749990}" dt="2022-10-20T13:46:47.711" v="70" actId="14100"/>
          <ac:spMkLst>
            <pc:docMk/>
            <pc:sldMk cId="2846713086" sldId="257"/>
            <ac:spMk id="7" creationId="{05268993-09D0-A926-21EC-9D1605C22F55}"/>
          </ac:spMkLst>
        </pc:spChg>
        <pc:spChg chg="add del mod">
          <ac:chgData name="Kimberley Constable" userId="1c67c54c78895851" providerId="LiveId" clId="{0DAE17FA-92BE-44E7-A6AC-9A57A8749990}" dt="2022-10-20T13:46:33.662" v="66" actId="478"/>
          <ac:spMkLst>
            <pc:docMk/>
            <pc:sldMk cId="2846713086" sldId="257"/>
            <ac:spMk id="8" creationId="{741101BB-C6C9-8B34-A111-4AC1905C7BBF}"/>
          </ac:spMkLst>
        </pc:spChg>
        <pc:spChg chg="add del mod">
          <ac:chgData name="Kimberley Constable" userId="1c67c54c78895851" providerId="LiveId" clId="{0DAE17FA-92BE-44E7-A6AC-9A57A8749990}" dt="2022-10-20T13:46:34.863" v="67" actId="478"/>
          <ac:spMkLst>
            <pc:docMk/>
            <pc:sldMk cId="2846713086" sldId="257"/>
            <ac:spMk id="9" creationId="{B5FC80C7-0739-61CC-9791-BD1A9E94ED72}"/>
          </ac:spMkLst>
        </pc:spChg>
        <pc:spChg chg="add mod">
          <ac:chgData name="Kimberley Constable" userId="1c67c54c78895851" providerId="LiveId" clId="{0DAE17FA-92BE-44E7-A6AC-9A57A8749990}" dt="2022-10-20T13:46:47.711" v="70" actId="14100"/>
          <ac:spMkLst>
            <pc:docMk/>
            <pc:sldMk cId="2846713086" sldId="257"/>
            <ac:spMk id="10" creationId="{5133D464-DCE8-B47D-51BA-BF09B0F740B8}"/>
          </ac:spMkLst>
        </pc:spChg>
        <pc:spChg chg="add mod">
          <ac:chgData name="Kimberley Constable" userId="1c67c54c78895851" providerId="LiveId" clId="{0DAE17FA-92BE-44E7-A6AC-9A57A8749990}" dt="2022-10-20T13:50:25.106" v="121" actId="1035"/>
          <ac:spMkLst>
            <pc:docMk/>
            <pc:sldMk cId="2846713086" sldId="257"/>
            <ac:spMk id="11" creationId="{075D2FBA-D95E-E96F-6DFC-C0BB2F34650B}"/>
          </ac:spMkLst>
        </pc:spChg>
        <pc:spChg chg="add mod">
          <ac:chgData name="Kimberley Constable" userId="1c67c54c78895851" providerId="LiveId" clId="{0DAE17FA-92BE-44E7-A6AC-9A57A8749990}" dt="2022-10-20T13:47:02.160" v="74" actId="1076"/>
          <ac:spMkLst>
            <pc:docMk/>
            <pc:sldMk cId="2846713086" sldId="257"/>
            <ac:spMk id="12" creationId="{7B5D7742-3E3F-F722-D5AA-7AD2EDEB2201}"/>
          </ac:spMkLst>
        </pc:spChg>
        <pc:spChg chg="add mod">
          <ac:chgData name="Kimberley Constable" userId="1c67c54c78895851" providerId="LiveId" clId="{0DAE17FA-92BE-44E7-A6AC-9A57A8749990}" dt="2022-10-20T13:59:31.282" v="178" actId="208"/>
          <ac:spMkLst>
            <pc:docMk/>
            <pc:sldMk cId="2846713086" sldId="257"/>
            <ac:spMk id="13" creationId="{513D1B2A-49DA-3E40-8B56-E1E00DC0E133}"/>
          </ac:spMkLst>
        </pc:spChg>
        <pc:spChg chg="add mod ord">
          <ac:chgData name="Kimberley Constable" userId="1c67c54c78895851" providerId="LiveId" clId="{0DAE17FA-92BE-44E7-A6AC-9A57A8749990}" dt="2022-10-20T14:09:54.604" v="189" actId="167"/>
          <ac:spMkLst>
            <pc:docMk/>
            <pc:sldMk cId="2846713086" sldId="257"/>
            <ac:spMk id="14" creationId="{C950CBA7-70C1-A13D-4E3B-D2297E3D32EC}"/>
          </ac:spMkLst>
        </pc:spChg>
        <pc:spChg chg="add mod">
          <ac:chgData name="Kimberley Constable" userId="1c67c54c78895851" providerId="LiveId" clId="{0DAE17FA-92BE-44E7-A6AC-9A57A8749990}" dt="2022-10-20T14:17:25.891" v="207" actId="404"/>
          <ac:spMkLst>
            <pc:docMk/>
            <pc:sldMk cId="2846713086" sldId="257"/>
            <ac:spMk id="17" creationId="{4B060ABC-708C-E11E-C728-7928186B4849}"/>
          </ac:spMkLst>
        </pc:spChg>
        <pc:spChg chg="add mod">
          <ac:chgData name="Kimberley Constable" userId="1c67c54c78895851" providerId="LiveId" clId="{0DAE17FA-92BE-44E7-A6AC-9A57A8749990}" dt="2022-10-20T14:19:00.589" v="228" actId="1076"/>
          <ac:spMkLst>
            <pc:docMk/>
            <pc:sldMk cId="2846713086" sldId="257"/>
            <ac:spMk id="19" creationId="{C376C12D-CA56-DB03-C0EF-34C8A2E601DD}"/>
          </ac:spMkLst>
        </pc:spChg>
        <pc:spChg chg="add mod">
          <ac:chgData name="Kimberley Constable" userId="1c67c54c78895851" providerId="LiveId" clId="{0DAE17FA-92BE-44E7-A6AC-9A57A8749990}" dt="2022-10-20T14:19:18.550" v="232" actId="790"/>
          <ac:spMkLst>
            <pc:docMk/>
            <pc:sldMk cId="2846713086" sldId="257"/>
            <ac:spMk id="20" creationId="{403F4301-0155-A954-D96E-4B76C86B8EE4}"/>
          </ac:spMkLst>
        </pc:spChg>
        <pc:spChg chg="add mod">
          <ac:chgData name="Kimberley Constable" userId="1c67c54c78895851" providerId="LiveId" clId="{0DAE17FA-92BE-44E7-A6AC-9A57A8749990}" dt="2022-10-20T14:19:44.251" v="237" actId="1076"/>
          <ac:spMkLst>
            <pc:docMk/>
            <pc:sldMk cId="2846713086" sldId="257"/>
            <ac:spMk id="21" creationId="{2CBE85DA-2350-09AF-807A-987EF22EA955}"/>
          </ac:spMkLst>
        </pc:spChg>
        <pc:spChg chg="add mod">
          <ac:chgData name="Kimberley Constable" userId="1c67c54c78895851" providerId="LiveId" clId="{0DAE17FA-92BE-44E7-A6AC-9A57A8749990}" dt="2022-10-20T14:19:22.166" v="233" actId="1076"/>
          <ac:spMkLst>
            <pc:docMk/>
            <pc:sldMk cId="2846713086" sldId="257"/>
            <ac:spMk id="22" creationId="{77282428-7A3C-F9EF-CC9C-1E52CD5F69A2}"/>
          </ac:spMkLst>
        </pc:spChg>
        <pc:spChg chg="add mod">
          <ac:chgData name="Kimberley Constable" userId="1c67c54c78895851" providerId="LiveId" clId="{0DAE17FA-92BE-44E7-A6AC-9A57A8749990}" dt="2022-10-20T14:19:30.228" v="235" actId="14100"/>
          <ac:spMkLst>
            <pc:docMk/>
            <pc:sldMk cId="2846713086" sldId="257"/>
            <ac:spMk id="23" creationId="{902D5955-6393-63A1-3ED4-9A7358A44820}"/>
          </ac:spMkLst>
        </pc:spChg>
        <pc:picChg chg="add mod">
          <ac:chgData name="Kimberley Constable" userId="1c67c54c78895851" providerId="LiveId" clId="{0DAE17FA-92BE-44E7-A6AC-9A57A8749990}" dt="2022-10-20T14:01:05.471" v="183" actId="14100"/>
          <ac:picMkLst>
            <pc:docMk/>
            <pc:sldMk cId="2846713086" sldId="257"/>
            <ac:picMk id="2" creationId="{E3428EEC-D23E-8F54-9F16-5E33DB6A27F5}"/>
          </ac:picMkLst>
        </pc:picChg>
        <pc:picChg chg="add mod modCrop">
          <ac:chgData name="Kimberley Constable" userId="1c67c54c78895851" providerId="LiveId" clId="{0DAE17FA-92BE-44E7-A6AC-9A57A8749990}" dt="2022-10-20T13:58:35.010" v="173" actId="732"/>
          <ac:picMkLst>
            <pc:docMk/>
            <pc:sldMk cId="2846713086" sldId="257"/>
            <ac:picMk id="3" creationId="{640C05B9-F868-428D-0E86-E9183FCDEA73}"/>
          </ac:picMkLst>
        </pc:picChg>
        <pc:picChg chg="add mod ord modCrop">
          <ac:chgData name="Kimberley Constable" userId="1c67c54c78895851" providerId="LiveId" clId="{0DAE17FA-92BE-44E7-A6AC-9A57A8749990}" dt="2022-10-20T13:59:58.553" v="182" actId="14100"/>
          <ac:picMkLst>
            <pc:docMk/>
            <pc:sldMk cId="2846713086" sldId="257"/>
            <ac:picMk id="4" creationId="{D8EA34AC-AA84-2458-29C1-1AC60143E281}"/>
          </ac:picMkLst>
        </pc:picChg>
        <pc:picChg chg="add mod modCrop">
          <ac:chgData name="Kimberley Constable" userId="1c67c54c78895851" providerId="LiveId" clId="{0DAE17FA-92BE-44E7-A6AC-9A57A8749990}" dt="2022-10-20T13:56:53.790" v="157" actId="732"/>
          <ac:picMkLst>
            <pc:docMk/>
            <pc:sldMk cId="2846713086" sldId="257"/>
            <ac:picMk id="5" creationId="{AEBC3996-B888-55BF-8D08-C364D5962BE9}"/>
          </ac:picMkLst>
        </pc:picChg>
        <pc:picChg chg="add del mod modCrop">
          <ac:chgData name="Kimberley Constable" userId="1c67c54c78895851" providerId="LiveId" clId="{0DAE17FA-92BE-44E7-A6AC-9A57A8749990}" dt="2022-10-20T14:17:17.754" v="204" actId="478"/>
          <ac:picMkLst>
            <pc:docMk/>
            <pc:sldMk cId="2846713086" sldId="257"/>
            <ac:picMk id="16" creationId="{FFE997D9-6ECF-B546-D643-3905336AA413}"/>
          </ac:picMkLst>
        </pc:picChg>
        <pc:picChg chg="add mod">
          <ac:chgData name="Kimberley Constable" userId="1c67c54c78895851" providerId="LiveId" clId="{0DAE17FA-92BE-44E7-A6AC-9A57A8749990}" dt="2022-10-20T14:17:56.599" v="214" actId="1076"/>
          <ac:picMkLst>
            <pc:docMk/>
            <pc:sldMk cId="2846713086" sldId="257"/>
            <ac:picMk id="18" creationId="{9FCC88DC-159E-CB3B-1D8A-FCECA0D967B0}"/>
          </ac:picMkLst>
        </pc:picChg>
      </pc:sldChg>
    </pc:docChg>
  </pc:docChgLst>
  <pc:docChgLst>
    <pc:chgData name="Kimberley Constable" userId="1c67c54c78895851" providerId="LiveId" clId="{13135468-C9C7-4782-9EFE-9C245D78F796}"/>
    <pc:docChg chg="modSld">
      <pc:chgData name="Kimberley Constable" userId="1c67c54c78895851" providerId="LiveId" clId="{13135468-C9C7-4782-9EFE-9C245D78F796}" dt="2022-03-30T16:37:00.390" v="1" actId="196"/>
      <pc:docMkLst>
        <pc:docMk/>
      </pc:docMkLst>
      <pc:sldChg chg="modSp mod">
        <pc:chgData name="Kimberley Constable" userId="1c67c54c78895851" providerId="LiveId" clId="{13135468-C9C7-4782-9EFE-9C245D78F796}" dt="2022-03-30T16:37:00.390" v="1" actId="196"/>
        <pc:sldMkLst>
          <pc:docMk/>
          <pc:sldMk cId="3171919216" sldId="256"/>
        </pc:sldMkLst>
        <pc:picChg chg="mod">
          <ac:chgData name="Kimberley Constable" userId="1c67c54c78895851" providerId="LiveId" clId="{13135468-C9C7-4782-9EFE-9C245D78F796}" dt="2022-03-30T16:36:52.935" v="0" actId="197"/>
          <ac:picMkLst>
            <pc:docMk/>
            <pc:sldMk cId="3171919216" sldId="256"/>
            <ac:picMk id="115" creationId="{048504BC-CE8B-4CD1-ABF8-D84F32C62050}"/>
          </ac:picMkLst>
        </pc:picChg>
        <pc:picChg chg="mod">
          <ac:chgData name="Kimberley Constable" userId="1c67c54c78895851" providerId="LiveId" clId="{13135468-C9C7-4782-9EFE-9C245D78F796}" dt="2022-03-30T16:37:00.390" v="1" actId="196"/>
          <ac:picMkLst>
            <pc:docMk/>
            <pc:sldMk cId="3171919216" sldId="256"/>
            <ac:picMk id="116" creationId="{D7279937-F822-41E1-845A-05C5B75AFF5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05031" y="6775487"/>
            <a:ext cx="35190351" cy="14413477"/>
          </a:xfrm>
        </p:spPr>
        <p:txBody>
          <a:bodyPr anchor="b"/>
          <a:lstStyle>
            <a:lvl1pPr algn="ctr">
              <a:defRPr sz="271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75052" y="21744803"/>
            <a:ext cx="31050310" cy="9995513"/>
          </a:xfrm>
        </p:spPr>
        <p:txBody>
          <a:bodyPr/>
          <a:lstStyle>
            <a:lvl1pPr marL="0" indent="0" algn="ctr">
              <a:buNone/>
              <a:defRPr sz="10866"/>
            </a:lvl1pPr>
            <a:lvl2pPr marL="2070019" indent="0" algn="ctr">
              <a:buNone/>
              <a:defRPr sz="9055"/>
            </a:lvl2pPr>
            <a:lvl3pPr marL="4140037" indent="0" algn="ctr">
              <a:buNone/>
              <a:defRPr sz="8150"/>
            </a:lvl3pPr>
            <a:lvl4pPr marL="6210056" indent="0" algn="ctr">
              <a:buNone/>
              <a:defRPr sz="7244"/>
            </a:lvl4pPr>
            <a:lvl5pPr marL="8280075" indent="0" algn="ctr">
              <a:buNone/>
              <a:defRPr sz="7244"/>
            </a:lvl5pPr>
            <a:lvl6pPr marL="10350094" indent="0" algn="ctr">
              <a:buNone/>
              <a:defRPr sz="7244"/>
            </a:lvl6pPr>
            <a:lvl7pPr marL="12420112" indent="0" algn="ctr">
              <a:buNone/>
              <a:defRPr sz="7244"/>
            </a:lvl7pPr>
            <a:lvl8pPr marL="14490131" indent="0" algn="ctr">
              <a:buNone/>
              <a:defRPr sz="7244"/>
            </a:lvl8pPr>
            <a:lvl9pPr marL="16560150" indent="0" algn="ctr">
              <a:buNone/>
              <a:defRPr sz="72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47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884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627173" y="2204189"/>
            <a:ext cx="8926964" cy="35084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6281" y="2204189"/>
            <a:ext cx="26263387" cy="350849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618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861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4718" y="10321365"/>
            <a:ext cx="35707856" cy="17221419"/>
          </a:xfrm>
        </p:spPr>
        <p:txBody>
          <a:bodyPr anchor="b"/>
          <a:lstStyle>
            <a:lvl1pPr>
              <a:defRPr sz="271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24718" y="27705705"/>
            <a:ext cx="35707856" cy="9056337"/>
          </a:xfrm>
        </p:spPr>
        <p:txBody>
          <a:bodyPr/>
          <a:lstStyle>
            <a:lvl1pPr marL="0" indent="0">
              <a:buNone/>
              <a:defRPr sz="10866">
                <a:solidFill>
                  <a:schemeClr val="tx1"/>
                </a:solidFill>
              </a:defRPr>
            </a:lvl1pPr>
            <a:lvl2pPr marL="2070019" indent="0">
              <a:buNone/>
              <a:defRPr sz="9055">
                <a:solidFill>
                  <a:schemeClr val="tx1">
                    <a:tint val="75000"/>
                  </a:schemeClr>
                </a:solidFill>
              </a:defRPr>
            </a:lvl2pPr>
            <a:lvl3pPr marL="4140037" indent="0">
              <a:buNone/>
              <a:defRPr sz="8150">
                <a:solidFill>
                  <a:schemeClr val="tx1">
                    <a:tint val="75000"/>
                  </a:schemeClr>
                </a:solidFill>
              </a:defRPr>
            </a:lvl3pPr>
            <a:lvl4pPr marL="6210056" indent="0">
              <a:buNone/>
              <a:defRPr sz="7244">
                <a:solidFill>
                  <a:schemeClr val="tx1">
                    <a:tint val="75000"/>
                  </a:schemeClr>
                </a:solidFill>
              </a:defRPr>
            </a:lvl4pPr>
            <a:lvl5pPr marL="8280075" indent="0">
              <a:buNone/>
              <a:defRPr sz="7244">
                <a:solidFill>
                  <a:schemeClr val="tx1">
                    <a:tint val="75000"/>
                  </a:schemeClr>
                </a:solidFill>
              </a:defRPr>
            </a:lvl5pPr>
            <a:lvl6pPr marL="10350094" indent="0">
              <a:buNone/>
              <a:defRPr sz="7244">
                <a:solidFill>
                  <a:schemeClr val="tx1">
                    <a:tint val="75000"/>
                  </a:schemeClr>
                </a:solidFill>
              </a:defRPr>
            </a:lvl6pPr>
            <a:lvl7pPr marL="12420112" indent="0">
              <a:buNone/>
              <a:defRPr sz="7244">
                <a:solidFill>
                  <a:schemeClr val="tx1">
                    <a:tint val="75000"/>
                  </a:schemeClr>
                </a:solidFill>
              </a:defRPr>
            </a:lvl7pPr>
            <a:lvl8pPr marL="14490131" indent="0">
              <a:buNone/>
              <a:defRPr sz="7244">
                <a:solidFill>
                  <a:schemeClr val="tx1">
                    <a:tint val="75000"/>
                  </a:schemeClr>
                </a:solidFill>
              </a:defRPr>
            </a:lvl8pPr>
            <a:lvl9pPr marL="16560150" indent="0">
              <a:buNone/>
              <a:defRPr sz="72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61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46278" y="11020943"/>
            <a:ext cx="17595176" cy="262681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58959" y="11020943"/>
            <a:ext cx="17595176" cy="262681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399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671" y="2204198"/>
            <a:ext cx="35707856" cy="80021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1675" y="10148854"/>
            <a:ext cx="17514313" cy="4973797"/>
          </a:xfrm>
        </p:spPr>
        <p:txBody>
          <a:bodyPr anchor="b"/>
          <a:lstStyle>
            <a:lvl1pPr marL="0" indent="0">
              <a:buNone/>
              <a:defRPr sz="10866" b="1"/>
            </a:lvl1pPr>
            <a:lvl2pPr marL="2070019" indent="0">
              <a:buNone/>
              <a:defRPr sz="9055" b="1"/>
            </a:lvl2pPr>
            <a:lvl3pPr marL="4140037" indent="0">
              <a:buNone/>
              <a:defRPr sz="8150" b="1"/>
            </a:lvl3pPr>
            <a:lvl4pPr marL="6210056" indent="0">
              <a:buNone/>
              <a:defRPr sz="7244" b="1"/>
            </a:lvl4pPr>
            <a:lvl5pPr marL="8280075" indent="0">
              <a:buNone/>
              <a:defRPr sz="7244" b="1"/>
            </a:lvl5pPr>
            <a:lvl6pPr marL="10350094" indent="0">
              <a:buNone/>
              <a:defRPr sz="7244" b="1"/>
            </a:lvl6pPr>
            <a:lvl7pPr marL="12420112" indent="0">
              <a:buNone/>
              <a:defRPr sz="7244" b="1"/>
            </a:lvl7pPr>
            <a:lvl8pPr marL="14490131" indent="0">
              <a:buNone/>
              <a:defRPr sz="7244" b="1"/>
            </a:lvl8pPr>
            <a:lvl9pPr marL="16560150" indent="0">
              <a:buNone/>
              <a:defRPr sz="72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51675" y="15122651"/>
            <a:ext cx="17514313" cy="222431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58961" y="10148854"/>
            <a:ext cx="17600568" cy="4973797"/>
          </a:xfrm>
        </p:spPr>
        <p:txBody>
          <a:bodyPr anchor="b"/>
          <a:lstStyle>
            <a:lvl1pPr marL="0" indent="0">
              <a:buNone/>
              <a:defRPr sz="10866" b="1"/>
            </a:lvl1pPr>
            <a:lvl2pPr marL="2070019" indent="0">
              <a:buNone/>
              <a:defRPr sz="9055" b="1"/>
            </a:lvl2pPr>
            <a:lvl3pPr marL="4140037" indent="0">
              <a:buNone/>
              <a:defRPr sz="8150" b="1"/>
            </a:lvl3pPr>
            <a:lvl4pPr marL="6210056" indent="0">
              <a:buNone/>
              <a:defRPr sz="7244" b="1"/>
            </a:lvl4pPr>
            <a:lvl5pPr marL="8280075" indent="0">
              <a:buNone/>
              <a:defRPr sz="7244" b="1"/>
            </a:lvl5pPr>
            <a:lvl6pPr marL="10350094" indent="0">
              <a:buNone/>
              <a:defRPr sz="7244" b="1"/>
            </a:lvl6pPr>
            <a:lvl7pPr marL="12420112" indent="0">
              <a:buNone/>
              <a:defRPr sz="7244" b="1"/>
            </a:lvl7pPr>
            <a:lvl8pPr marL="14490131" indent="0">
              <a:buNone/>
              <a:defRPr sz="7244" b="1"/>
            </a:lvl8pPr>
            <a:lvl9pPr marL="16560150" indent="0">
              <a:buNone/>
              <a:defRPr sz="72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58961" y="15122651"/>
            <a:ext cx="17600568" cy="222431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722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65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060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671" y="2760028"/>
            <a:ext cx="13352711" cy="9660096"/>
          </a:xfrm>
        </p:spPr>
        <p:txBody>
          <a:bodyPr anchor="b"/>
          <a:lstStyle>
            <a:lvl1pPr>
              <a:defRPr sz="14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00568" y="5960902"/>
            <a:ext cx="20958959" cy="29421127"/>
          </a:xfrm>
        </p:spPr>
        <p:txBody>
          <a:bodyPr/>
          <a:lstStyle>
            <a:lvl1pPr>
              <a:defRPr sz="14488"/>
            </a:lvl1pPr>
            <a:lvl2pPr>
              <a:defRPr sz="12677"/>
            </a:lvl2pPr>
            <a:lvl3pPr>
              <a:defRPr sz="10866"/>
            </a:lvl3pPr>
            <a:lvl4pPr>
              <a:defRPr sz="9055"/>
            </a:lvl4pPr>
            <a:lvl5pPr>
              <a:defRPr sz="9055"/>
            </a:lvl5pPr>
            <a:lvl6pPr>
              <a:defRPr sz="9055"/>
            </a:lvl6pPr>
            <a:lvl7pPr>
              <a:defRPr sz="9055"/>
            </a:lvl7pPr>
            <a:lvl8pPr>
              <a:defRPr sz="9055"/>
            </a:lvl8pPr>
            <a:lvl9pPr>
              <a:defRPr sz="90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671" y="12420124"/>
            <a:ext cx="13352711" cy="23009816"/>
          </a:xfrm>
        </p:spPr>
        <p:txBody>
          <a:bodyPr/>
          <a:lstStyle>
            <a:lvl1pPr marL="0" indent="0">
              <a:buNone/>
              <a:defRPr sz="7244"/>
            </a:lvl1pPr>
            <a:lvl2pPr marL="2070019" indent="0">
              <a:buNone/>
              <a:defRPr sz="6339"/>
            </a:lvl2pPr>
            <a:lvl3pPr marL="4140037" indent="0">
              <a:buNone/>
              <a:defRPr sz="5433"/>
            </a:lvl3pPr>
            <a:lvl4pPr marL="6210056" indent="0">
              <a:buNone/>
              <a:defRPr sz="4528"/>
            </a:lvl4pPr>
            <a:lvl5pPr marL="8280075" indent="0">
              <a:buNone/>
              <a:defRPr sz="4528"/>
            </a:lvl5pPr>
            <a:lvl6pPr marL="10350094" indent="0">
              <a:buNone/>
              <a:defRPr sz="4528"/>
            </a:lvl6pPr>
            <a:lvl7pPr marL="12420112" indent="0">
              <a:buNone/>
              <a:defRPr sz="4528"/>
            </a:lvl7pPr>
            <a:lvl8pPr marL="14490131" indent="0">
              <a:buNone/>
              <a:defRPr sz="4528"/>
            </a:lvl8pPr>
            <a:lvl9pPr marL="16560150" indent="0">
              <a:buNone/>
              <a:defRPr sz="4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08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1671" y="2760028"/>
            <a:ext cx="13352711" cy="9660096"/>
          </a:xfrm>
        </p:spPr>
        <p:txBody>
          <a:bodyPr anchor="b"/>
          <a:lstStyle>
            <a:lvl1pPr>
              <a:defRPr sz="14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600568" y="5960902"/>
            <a:ext cx="20958959" cy="29421127"/>
          </a:xfrm>
        </p:spPr>
        <p:txBody>
          <a:bodyPr anchor="t"/>
          <a:lstStyle>
            <a:lvl1pPr marL="0" indent="0">
              <a:buNone/>
              <a:defRPr sz="14488"/>
            </a:lvl1pPr>
            <a:lvl2pPr marL="2070019" indent="0">
              <a:buNone/>
              <a:defRPr sz="12677"/>
            </a:lvl2pPr>
            <a:lvl3pPr marL="4140037" indent="0">
              <a:buNone/>
              <a:defRPr sz="10866"/>
            </a:lvl3pPr>
            <a:lvl4pPr marL="6210056" indent="0">
              <a:buNone/>
              <a:defRPr sz="9055"/>
            </a:lvl4pPr>
            <a:lvl5pPr marL="8280075" indent="0">
              <a:buNone/>
              <a:defRPr sz="9055"/>
            </a:lvl5pPr>
            <a:lvl6pPr marL="10350094" indent="0">
              <a:buNone/>
              <a:defRPr sz="9055"/>
            </a:lvl6pPr>
            <a:lvl7pPr marL="12420112" indent="0">
              <a:buNone/>
              <a:defRPr sz="9055"/>
            </a:lvl7pPr>
            <a:lvl8pPr marL="14490131" indent="0">
              <a:buNone/>
              <a:defRPr sz="9055"/>
            </a:lvl8pPr>
            <a:lvl9pPr marL="16560150" indent="0">
              <a:buNone/>
              <a:defRPr sz="905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1671" y="12420124"/>
            <a:ext cx="13352711" cy="23009816"/>
          </a:xfrm>
        </p:spPr>
        <p:txBody>
          <a:bodyPr/>
          <a:lstStyle>
            <a:lvl1pPr marL="0" indent="0">
              <a:buNone/>
              <a:defRPr sz="7244"/>
            </a:lvl1pPr>
            <a:lvl2pPr marL="2070019" indent="0">
              <a:buNone/>
              <a:defRPr sz="6339"/>
            </a:lvl2pPr>
            <a:lvl3pPr marL="4140037" indent="0">
              <a:buNone/>
              <a:defRPr sz="5433"/>
            </a:lvl3pPr>
            <a:lvl4pPr marL="6210056" indent="0">
              <a:buNone/>
              <a:defRPr sz="4528"/>
            </a:lvl4pPr>
            <a:lvl5pPr marL="8280075" indent="0">
              <a:buNone/>
              <a:defRPr sz="4528"/>
            </a:lvl5pPr>
            <a:lvl6pPr marL="10350094" indent="0">
              <a:buNone/>
              <a:defRPr sz="4528"/>
            </a:lvl6pPr>
            <a:lvl7pPr marL="12420112" indent="0">
              <a:buNone/>
              <a:defRPr sz="4528"/>
            </a:lvl7pPr>
            <a:lvl8pPr marL="14490131" indent="0">
              <a:buNone/>
              <a:defRPr sz="4528"/>
            </a:lvl8pPr>
            <a:lvl9pPr marL="16560150" indent="0">
              <a:buNone/>
              <a:defRPr sz="4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31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6279" y="2204198"/>
            <a:ext cx="35707856" cy="8002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6279" y="11020943"/>
            <a:ext cx="35707856" cy="26268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46278" y="38372058"/>
            <a:ext cx="9315093" cy="22041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4A02E-00CD-4BAB-9795-52AA3E0C12E9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713887" y="38372058"/>
            <a:ext cx="13972639" cy="22041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239042" y="38372058"/>
            <a:ext cx="9315093" cy="22041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4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76D06-601F-4BAE-9052-676A14C84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65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140037" rtl="0" eaLnBrk="1" latinLnBrk="0" hangingPunct="1">
        <a:lnSpc>
          <a:spcPct val="90000"/>
        </a:lnSpc>
        <a:spcBef>
          <a:spcPct val="0"/>
        </a:spcBef>
        <a:buNone/>
        <a:defRPr sz="199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35009" indent="-1035009" algn="l" defTabSz="4140037" rtl="0" eaLnBrk="1" latinLnBrk="0" hangingPunct="1">
        <a:lnSpc>
          <a:spcPct val="90000"/>
        </a:lnSpc>
        <a:spcBef>
          <a:spcPts val="4528"/>
        </a:spcBef>
        <a:buFont typeface="Arial" panose="020B0604020202020204" pitchFamily="34" charset="0"/>
        <a:buChar char="•"/>
        <a:defRPr sz="12677" kern="1200">
          <a:solidFill>
            <a:schemeClr val="tx1"/>
          </a:solidFill>
          <a:latin typeface="+mn-lt"/>
          <a:ea typeface="+mn-ea"/>
          <a:cs typeface="+mn-cs"/>
        </a:defRPr>
      </a:lvl1pPr>
      <a:lvl2pPr marL="3105028" indent="-1035009" algn="l" defTabSz="4140037" rtl="0" eaLnBrk="1" latinLnBrk="0" hangingPunct="1">
        <a:lnSpc>
          <a:spcPct val="90000"/>
        </a:lnSpc>
        <a:spcBef>
          <a:spcPts val="2264"/>
        </a:spcBef>
        <a:buFont typeface="Arial" panose="020B0604020202020204" pitchFamily="34" charset="0"/>
        <a:buChar char="•"/>
        <a:defRPr sz="10866" kern="1200">
          <a:solidFill>
            <a:schemeClr val="tx1"/>
          </a:solidFill>
          <a:latin typeface="+mn-lt"/>
          <a:ea typeface="+mn-ea"/>
          <a:cs typeface="+mn-cs"/>
        </a:defRPr>
      </a:lvl2pPr>
      <a:lvl3pPr marL="5175047" indent="-1035009" algn="l" defTabSz="4140037" rtl="0" eaLnBrk="1" latinLnBrk="0" hangingPunct="1">
        <a:lnSpc>
          <a:spcPct val="90000"/>
        </a:lnSpc>
        <a:spcBef>
          <a:spcPts val="2264"/>
        </a:spcBef>
        <a:buFont typeface="Arial" panose="020B0604020202020204" pitchFamily="34" charset="0"/>
        <a:buChar char="•"/>
        <a:defRPr sz="9055" kern="1200">
          <a:solidFill>
            <a:schemeClr val="tx1"/>
          </a:solidFill>
          <a:latin typeface="+mn-lt"/>
          <a:ea typeface="+mn-ea"/>
          <a:cs typeface="+mn-cs"/>
        </a:defRPr>
      </a:lvl3pPr>
      <a:lvl4pPr marL="7245066" indent="-1035009" algn="l" defTabSz="4140037" rtl="0" eaLnBrk="1" latinLnBrk="0" hangingPunct="1">
        <a:lnSpc>
          <a:spcPct val="90000"/>
        </a:lnSpc>
        <a:spcBef>
          <a:spcPts val="2264"/>
        </a:spcBef>
        <a:buFont typeface="Arial" panose="020B0604020202020204" pitchFamily="34" charset="0"/>
        <a:buChar char="•"/>
        <a:defRPr sz="8150" kern="1200">
          <a:solidFill>
            <a:schemeClr val="tx1"/>
          </a:solidFill>
          <a:latin typeface="+mn-lt"/>
          <a:ea typeface="+mn-ea"/>
          <a:cs typeface="+mn-cs"/>
        </a:defRPr>
      </a:lvl4pPr>
      <a:lvl5pPr marL="9315084" indent="-1035009" algn="l" defTabSz="4140037" rtl="0" eaLnBrk="1" latinLnBrk="0" hangingPunct="1">
        <a:lnSpc>
          <a:spcPct val="90000"/>
        </a:lnSpc>
        <a:spcBef>
          <a:spcPts val="2264"/>
        </a:spcBef>
        <a:buFont typeface="Arial" panose="020B0604020202020204" pitchFamily="34" charset="0"/>
        <a:buChar char="•"/>
        <a:defRPr sz="8150" kern="1200">
          <a:solidFill>
            <a:schemeClr val="tx1"/>
          </a:solidFill>
          <a:latin typeface="+mn-lt"/>
          <a:ea typeface="+mn-ea"/>
          <a:cs typeface="+mn-cs"/>
        </a:defRPr>
      </a:lvl5pPr>
      <a:lvl6pPr marL="11385103" indent="-1035009" algn="l" defTabSz="4140037" rtl="0" eaLnBrk="1" latinLnBrk="0" hangingPunct="1">
        <a:lnSpc>
          <a:spcPct val="90000"/>
        </a:lnSpc>
        <a:spcBef>
          <a:spcPts val="2264"/>
        </a:spcBef>
        <a:buFont typeface="Arial" panose="020B0604020202020204" pitchFamily="34" charset="0"/>
        <a:buChar char="•"/>
        <a:defRPr sz="8150" kern="1200">
          <a:solidFill>
            <a:schemeClr val="tx1"/>
          </a:solidFill>
          <a:latin typeface="+mn-lt"/>
          <a:ea typeface="+mn-ea"/>
          <a:cs typeface="+mn-cs"/>
        </a:defRPr>
      </a:lvl6pPr>
      <a:lvl7pPr marL="13455122" indent="-1035009" algn="l" defTabSz="4140037" rtl="0" eaLnBrk="1" latinLnBrk="0" hangingPunct="1">
        <a:lnSpc>
          <a:spcPct val="90000"/>
        </a:lnSpc>
        <a:spcBef>
          <a:spcPts val="2264"/>
        </a:spcBef>
        <a:buFont typeface="Arial" panose="020B0604020202020204" pitchFamily="34" charset="0"/>
        <a:buChar char="•"/>
        <a:defRPr sz="8150" kern="1200">
          <a:solidFill>
            <a:schemeClr val="tx1"/>
          </a:solidFill>
          <a:latin typeface="+mn-lt"/>
          <a:ea typeface="+mn-ea"/>
          <a:cs typeface="+mn-cs"/>
        </a:defRPr>
      </a:lvl7pPr>
      <a:lvl8pPr marL="15525140" indent="-1035009" algn="l" defTabSz="4140037" rtl="0" eaLnBrk="1" latinLnBrk="0" hangingPunct="1">
        <a:lnSpc>
          <a:spcPct val="90000"/>
        </a:lnSpc>
        <a:spcBef>
          <a:spcPts val="2264"/>
        </a:spcBef>
        <a:buFont typeface="Arial" panose="020B0604020202020204" pitchFamily="34" charset="0"/>
        <a:buChar char="•"/>
        <a:defRPr sz="8150" kern="1200">
          <a:solidFill>
            <a:schemeClr val="tx1"/>
          </a:solidFill>
          <a:latin typeface="+mn-lt"/>
          <a:ea typeface="+mn-ea"/>
          <a:cs typeface="+mn-cs"/>
        </a:defRPr>
      </a:lvl8pPr>
      <a:lvl9pPr marL="17595159" indent="-1035009" algn="l" defTabSz="4140037" rtl="0" eaLnBrk="1" latinLnBrk="0" hangingPunct="1">
        <a:lnSpc>
          <a:spcPct val="90000"/>
        </a:lnSpc>
        <a:spcBef>
          <a:spcPts val="2264"/>
        </a:spcBef>
        <a:buFont typeface="Arial" panose="020B0604020202020204" pitchFamily="34" charset="0"/>
        <a:buChar char="•"/>
        <a:defRPr sz="81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40037" rtl="0" eaLnBrk="1" latinLnBrk="0" hangingPunct="1">
        <a:defRPr sz="8150" kern="1200">
          <a:solidFill>
            <a:schemeClr val="tx1"/>
          </a:solidFill>
          <a:latin typeface="+mn-lt"/>
          <a:ea typeface="+mn-ea"/>
          <a:cs typeface="+mn-cs"/>
        </a:defRPr>
      </a:lvl1pPr>
      <a:lvl2pPr marL="2070019" algn="l" defTabSz="4140037" rtl="0" eaLnBrk="1" latinLnBrk="0" hangingPunct="1">
        <a:defRPr sz="8150" kern="1200">
          <a:solidFill>
            <a:schemeClr val="tx1"/>
          </a:solidFill>
          <a:latin typeface="+mn-lt"/>
          <a:ea typeface="+mn-ea"/>
          <a:cs typeface="+mn-cs"/>
        </a:defRPr>
      </a:lvl2pPr>
      <a:lvl3pPr marL="4140037" algn="l" defTabSz="4140037" rtl="0" eaLnBrk="1" latinLnBrk="0" hangingPunct="1">
        <a:defRPr sz="8150" kern="1200">
          <a:solidFill>
            <a:schemeClr val="tx1"/>
          </a:solidFill>
          <a:latin typeface="+mn-lt"/>
          <a:ea typeface="+mn-ea"/>
          <a:cs typeface="+mn-cs"/>
        </a:defRPr>
      </a:lvl3pPr>
      <a:lvl4pPr marL="6210056" algn="l" defTabSz="4140037" rtl="0" eaLnBrk="1" latinLnBrk="0" hangingPunct="1">
        <a:defRPr sz="815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75" algn="l" defTabSz="4140037" rtl="0" eaLnBrk="1" latinLnBrk="0" hangingPunct="1">
        <a:defRPr sz="8150" kern="1200">
          <a:solidFill>
            <a:schemeClr val="tx1"/>
          </a:solidFill>
          <a:latin typeface="+mn-lt"/>
          <a:ea typeface="+mn-ea"/>
          <a:cs typeface="+mn-cs"/>
        </a:defRPr>
      </a:lvl5pPr>
      <a:lvl6pPr marL="10350094" algn="l" defTabSz="4140037" rtl="0" eaLnBrk="1" latinLnBrk="0" hangingPunct="1">
        <a:defRPr sz="8150" kern="1200">
          <a:solidFill>
            <a:schemeClr val="tx1"/>
          </a:solidFill>
          <a:latin typeface="+mn-lt"/>
          <a:ea typeface="+mn-ea"/>
          <a:cs typeface="+mn-cs"/>
        </a:defRPr>
      </a:lvl6pPr>
      <a:lvl7pPr marL="12420112" algn="l" defTabSz="4140037" rtl="0" eaLnBrk="1" latinLnBrk="0" hangingPunct="1">
        <a:defRPr sz="8150" kern="1200">
          <a:solidFill>
            <a:schemeClr val="tx1"/>
          </a:solidFill>
          <a:latin typeface="+mn-lt"/>
          <a:ea typeface="+mn-ea"/>
          <a:cs typeface="+mn-cs"/>
        </a:defRPr>
      </a:lvl7pPr>
      <a:lvl8pPr marL="14490131" algn="l" defTabSz="4140037" rtl="0" eaLnBrk="1" latinLnBrk="0" hangingPunct="1">
        <a:defRPr sz="8150" kern="1200">
          <a:solidFill>
            <a:schemeClr val="tx1"/>
          </a:solidFill>
          <a:latin typeface="+mn-lt"/>
          <a:ea typeface="+mn-ea"/>
          <a:cs typeface="+mn-cs"/>
        </a:defRPr>
      </a:lvl8pPr>
      <a:lvl9pPr marL="16560150" algn="l" defTabSz="4140037" rtl="0" eaLnBrk="1" latinLnBrk="0" hangingPunct="1">
        <a:defRPr sz="81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microsoft.com/office/2007/relationships/hdphoto" Target="../media/hdphoto1.wdp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E2139543-1B3C-4A5C-872D-63D966C161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41400412" cy="1800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192D2A8-71E0-49D6-8CD9-FC6524EA2E31}"/>
              </a:ext>
            </a:extLst>
          </p:cNvPr>
          <p:cNvSpPr txBox="1"/>
          <p:nvPr/>
        </p:nvSpPr>
        <p:spPr>
          <a:xfrm>
            <a:off x="2641600" y="2322052"/>
            <a:ext cx="36068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0" dirty="0">
                <a:latin typeface="Tintin" panose="020B0803050302020204" pitchFamily="34" charset="0"/>
              </a:rPr>
              <a:t>SOCIAL SCIENCES @ </a:t>
            </a:r>
          </a:p>
          <a:p>
            <a:pPr marL="15881350"/>
            <a:endParaRPr lang="en-GB" sz="3600" dirty="0">
              <a:latin typeface="Tintin" panose="020B0803050302020204" pitchFamily="34" charset="0"/>
            </a:endParaRPr>
          </a:p>
          <a:p>
            <a:pPr marL="15881350"/>
            <a:r>
              <a:rPr lang="en-GB" sz="13000" dirty="0">
                <a:latin typeface="Tintin" panose="020B0803050302020204" pitchFamily="34" charset="0"/>
              </a:rPr>
              <a:t>WYMONDHAM COLLEGE</a:t>
            </a: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ACEF4D8A-0512-4138-875F-3B95F82FF3CB}"/>
              </a:ext>
            </a:extLst>
          </p:cNvPr>
          <p:cNvGrpSpPr/>
          <p:nvPr/>
        </p:nvGrpSpPr>
        <p:grpSpPr>
          <a:xfrm>
            <a:off x="2641600" y="4609430"/>
            <a:ext cx="36068000" cy="32816800"/>
            <a:chOff x="3820637" y="6030582"/>
            <a:chExt cx="32290106" cy="30350210"/>
          </a:xfrm>
        </p:grpSpPr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17AA991-98BD-4516-9FD7-D9E1432956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990085" y="29021338"/>
              <a:ext cx="7136638" cy="5630878"/>
            </a:xfrm>
            <a:prstGeom prst="line">
              <a:avLst/>
            </a:prstGeom>
            <a:ln w="3810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EDC2F155-11B3-4ABE-BA62-AC228BD0A980}"/>
                </a:ext>
              </a:extLst>
            </p:cNvPr>
            <p:cNvCxnSpPr>
              <a:cxnSpLocks/>
            </p:cNvCxnSpPr>
            <p:nvPr/>
          </p:nvCxnSpPr>
          <p:spPr>
            <a:xfrm>
              <a:off x="5727065" y="23880707"/>
              <a:ext cx="7230363" cy="0"/>
            </a:xfrm>
            <a:prstGeom prst="line">
              <a:avLst/>
            </a:prstGeom>
            <a:ln w="3810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117428A3-DE73-4611-8BD1-541C77AE711B}"/>
                </a:ext>
              </a:extLst>
            </p:cNvPr>
            <p:cNvCxnSpPr>
              <a:cxnSpLocks/>
            </p:cNvCxnSpPr>
            <p:nvPr/>
          </p:nvCxnSpPr>
          <p:spPr>
            <a:xfrm>
              <a:off x="5875381" y="34595465"/>
              <a:ext cx="7230363" cy="0"/>
            </a:xfrm>
            <a:prstGeom prst="line">
              <a:avLst/>
            </a:prstGeom>
            <a:ln w="3810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1EDF405A-B2FF-4F30-9675-A369C3691C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75382" y="24001612"/>
              <a:ext cx="7082046" cy="10886241"/>
            </a:xfrm>
            <a:prstGeom prst="line">
              <a:avLst/>
            </a:prstGeom>
            <a:ln w="3810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1AFF127D-CB13-44A2-AC32-814EF929F553}"/>
                </a:ext>
              </a:extLst>
            </p:cNvPr>
            <p:cNvCxnSpPr>
              <a:cxnSpLocks/>
              <a:stCxn id="13" idx="0"/>
            </p:cNvCxnSpPr>
            <p:nvPr/>
          </p:nvCxnSpPr>
          <p:spPr>
            <a:xfrm flipH="1">
              <a:off x="13141168" y="6030582"/>
              <a:ext cx="4229" cy="30016029"/>
            </a:xfrm>
            <a:prstGeom prst="line">
              <a:avLst/>
            </a:prstGeom>
            <a:ln w="3810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4EA66641-674D-48E4-8997-8D65A751702C}"/>
                </a:ext>
              </a:extLst>
            </p:cNvPr>
            <p:cNvCxnSpPr>
              <a:cxnSpLocks/>
            </p:cNvCxnSpPr>
            <p:nvPr/>
          </p:nvCxnSpPr>
          <p:spPr>
            <a:xfrm>
              <a:off x="27472449" y="34580791"/>
              <a:ext cx="5815492" cy="14674"/>
            </a:xfrm>
            <a:prstGeom prst="line">
              <a:avLst/>
            </a:prstGeom>
            <a:ln w="3810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3A71D0D1-BFE7-4E64-B618-FCA42C52B3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327915" y="19238037"/>
              <a:ext cx="0" cy="5141220"/>
            </a:xfrm>
            <a:prstGeom prst="line">
              <a:avLst/>
            </a:prstGeom>
            <a:ln w="381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E01C795D-0964-4345-8800-81305008E42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553072" y="29189016"/>
              <a:ext cx="67003" cy="4528168"/>
            </a:xfrm>
            <a:prstGeom prst="line">
              <a:avLst/>
            </a:prstGeom>
            <a:ln w="3810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9606F6AC-2485-4357-B7EE-1331B96E7D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088770" y="29021338"/>
              <a:ext cx="7136638" cy="5630878"/>
            </a:xfrm>
            <a:prstGeom prst="line">
              <a:avLst/>
            </a:prstGeom>
            <a:ln w="2540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9890848A-4D7B-4838-ACBB-BC82F65284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806757" y="29086654"/>
              <a:ext cx="13900124" cy="176729"/>
            </a:xfrm>
            <a:prstGeom prst="line">
              <a:avLst/>
            </a:prstGeom>
            <a:ln w="3810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91D3008A-1993-42A3-BAEE-5726762487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088770" y="18298301"/>
              <a:ext cx="20579108" cy="11085024"/>
            </a:xfrm>
            <a:prstGeom prst="line">
              <a:avLst/>
            </a:prstGeom>
            <a:ln w="3810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0C729B4-7D7A-4B26-906F-D28BCFA490D1}"/>
                </a:ext>
              </a:extLst>
            </p:cNvPr>
            <p:cNvCxnSpPr>
              <a:cxnSpLocks/>
            </p:cNvCxnSpPr>
            <p:nvPr/>
          </p:nvCxnSpPr>
          <p:spPr>
            <a:xfrm>
              <a:off x="5825750" y="23880707"/>
              <a:ext cx="7230363" cy="0"/>
            </a:xfrm>
            <a:prstGeom prst="line">
              <a:avLst/>
            </a:prstGeom>
            <a:ln w="2540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F6A3E476-24A4-44C1-B566-6506032F5B3F}"/>
                </a:ext>
              </a:extLst>
            </p:cNvPr>
            <p:cNvCxnSpPr>
              <a:cxnSpLocks/>
            </p:cNvCxnSpPr>
            <p:nvPr/>
          </p:nvCxnSpPr>
          <p:spPr>
            <a:xfrm>
              <a:off x="5974066" y="34595465"/>
              <a:ext cx="7230363" cy="0"/>
            </a:xfrm>
            <a:prstGeom prst="line">
              <a:avLst/>
            </a:prstGeom>
            <a:ln w="2540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C1C55630-7771-4E6A-92F8-095D789660FF}"/>
                </a:ext>
              </a:extLst>
            </p:cNvPr>
            <p:cNvCxnSpPr>
              <a:cxnSpLocks/>
              <a:stCxn id="47" idx="2"/>
            </p:cNvCxnSpPr>
            <p:nvPr/>
          </p:nvCxnSpPr>
          <p:spPr>
            <a:xfrm flipV="1">
              <a:off x="5974067" y="24001612"/>
              <a:ext cx="7082046" cy="10842288"/>
            </a:xfrm>
            <a:prstGeom prst="line">
              <a:avLst/>
            </a:prstGeom>
            <a:ln w="2540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651B8E09-C261-4483-BF00-4F9D69DF3DF5}"/>
                </a:ext>
              </a:extLst>
            </p:cNvPr>
            <p:cNvCxnSpPr>
              <a:cxnSpLocks/>
            </p:cNvCxnSpPr>
            <p:nvPr/>
          </p:nvCxnSpPr>
          <p:spPr>
            <a:xfrm>
              <a:off x="5941992" y="6527234"/>
              <a:ext cx="32074" cy="29519377"/>
            </a:xfrm>
            <a:prstGeom prst="line">
              <a:avLst/>
            </a:prstGeom>
            <a:ln w="3810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BD34BD79-9BCF-4F6B-9479-9F76AEC514C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634054" y="18392944"/>
              <a:ext cx="20076029" cy="17543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6D46C7AB-8C6A-4B34-B534-1D3ABF746D4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480975" y="18629015"/>
              <a:ext cx="20076029" cy="17543"/>
            </a:xfrm>
            <a:prstGeom prst="line">
              <a:avLst/>
            </a:prstGeom>
            <a:ln w="2540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DC6CF483-909E-4BC0-950E-D544DDDB86F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3346438" y="10451046"/>
              <a:ext cx="39427" cy="7500905"/>
            </a:xfrm>
            <a:prstGeom prst="line">
              <a:avLst/>
            </a:prstGeom>
            <a:ln w="3810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B194055-8823-4CB0-AF4C-92CBB4F5C3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337224" y="10092240"/>
              <a:ext cx="19950718" cy="8488384"/>
            </a:xfrm>
            <a:prstGeom prst="line">
              <a:avLst/>
            </a:prstGeom>
            <a:ln w="3810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FC1378E0-0D6A-486E-8BC9-CA78EF73C3DD}"/>
                </a:ext>
              </a:extLst>
            </p:cNvPr>
            <p:cNvCxnSpPr>
              <a:cxnSpLocks/>
            </p:cNvCxnSpPr>
            <p:nvPr/>
          </p:nvCxnSpPr>
          <p:spPr>
            <a:xfrm>
              <a:off x="5638954" y="7633272"/>
              <a:ext cx="7206656" cy="10634482"/>
            </a:xfrm>
            <a:prstGeom prst="line">
              <a:avLst/>
            </a:prstGeom>
            <a:ln w="3810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AA90462F-45C4-492A-819A-C12EF9BB97DD}"/>
                </a:ext>
              </a:extLst>
            </p:cNvPr>
            <p:cNvCxnSpPr>
              <a:cxnSpLocks/>
            </p:cNvCxnSpPr>
            <p:nvPr/>
          </p:nvCxnSpPr>
          <p:spPr>
            <a:xfrm>
              <a:off x="4692316" y="7815908"/>
              <a:ext cx="8465002" cy="1"/>
            </a:xfrm>
            <a:prstGeom prst="line">
              <a:avLst/>
            </a:prstGeom>
            <a:ln w="3810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9E4F1CF-675E-414C-872E-F38DB7FAD1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349145" y="6249808"/>
              <a:ext cx="43116" cy="13861629"/>
            </a:xfrm>
            <a:prstGeom prst="line">
              <a:avLst/>
            </a:prstGeom>
            <a:ln w="2540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6C4B519-C212-406A-BC25-B367B2F007F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878267" y="6182982"/>
              <a:ext cx="43116" cy="13861629"/>
            </a:xfrm>
            <a:prstGeom prst="line">
              <a:avLst/>
            </a:prstGeom>
            <a:ln w="2540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4">
              <a:extLst>
                <a:ext uri="{FF2B5EF4-FFF2-40B4-BE49-F238E27FC236}">
                  <a16:creationId xmlns:a16="http://schemas.microsoft.com/office/drawing/2014/main" id="{0D77C433-09AD-4BA5-A280-5E71608C6D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5446" b="98515" l="1205" r="95984">
                          <a14:foregroundMark x1="95984" y1="43564" x2="95984" y2="58911"/>
                          <a14:foregroundMark x1="2008" y1="49010" x2="7229" y2="41584"/>
                          <a14:foregroundMark x1="17671" y1="30198" x2="67470" y2="36139"/>
                          <a14:foregroundMark x1="67470" y1="36139" x2="78313" y2="29208"/>
                          <a14:foregroundMark x1="78313" y1="29208" x2="68675" y2="10891"/>
                          <a14:foregroundMark x1="68675" y1="10891" x2="47390" y2="990"/>
                          <a14:foregroundMark x1="47390" y1="990" x2="31325" y2="5446"/>
                          <a14:foregroundMark x1="31325" y1="5446" x2="24900" y2="24752"/>
                          <a14:foregroundMark x1="28112" y1="24752" x2="71888" y2="27723"/>
                          <a14:foregroundMark x1="16867" y1="67822" x2="44980" y2="95050"/>
                          <a14:foregroundMark x1="44980" y1="95050" x2="59438" y2="92574"/>
                          <a14:foregroundMark x1="59438" y1="92574" x2="73896" y2="83663"/>
                          <a14:foregroundMark x1="73896" y1="83663" x2="74297" y2="83663"/>
                          <a14:foregroundMark x1="31325" y1="33663" x2="49398" y2="39604"/>
                          <a14:foregroundMark x1="56627" y1="18317" x2="26104" y2="39109"/>
                          <a14:foregroundMark x1="46185" y1="96535" x2="54618" y2="98515"/>
                          <a14:foregroundMark x1="54618" y1="67327" x2="54618" y2="67327"/>
                          <a14:foregroundMark x1="29719" y1="60891" x2="59036" y2="68317"/>
                          <a14:foregroundMark x1="59036" y1="68317" x2="69478" y2="63366"/>
                          <a14:foregroundMark x1="69478" y1="63366" x2="69478" y2="62871"/>
                          <a14:foregroundMark x1="73092" y1="61881" x2="62249" y2="72277"/>
                          <a14:foregroundMark x1="62249" y1="72277" x2="39357" y2="74257"/>
                          <a14:foregroundMark x1="39357" y1="74257" x2="26506" y2="6237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0639" y="6030582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4">
              <a:extLst>
                <a:ext uri="{FF2B5EF4-FFF2-40B4-BE49-F238E27FC236}">
                  <a16:creationId xmlns:a16="http://schemas.microsoft.com/office/drawing/2014/main" id="{66E93338-F729-473C-8F3B-BD8CFB2595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475" b="95050" l="1205" r="97189">
                          <a14:foregroundMark x1="36546" y1="5446" x2="64659" y2="4455"/>
                          <a14:foregroundMark x1="64659" y1="4455" x2="65060" y2="4455"/>
                          <a14:foregroundMark x1="91165" y1="56931" x2="97590" y2="45050"/>
                          <a14:foregroundMark x1="97590" y1="45050" x2="94779" y2="50990"/>
                          <a14:foregroundMark x1="3213" y1="45050" x2="1606" y2="45545"/>
                          <a14:foregroundMark x1="16064" y1="60891" x2="46586" y2="87129"/>
                          <a14:foregroundMark x1="46586" y1="87129" x2="71084" y2="75743"/>
                          <a14:foregroundMark x1="71084" y1="75743" x2="79116" y2="63861"/>
                          <a14:foregroundMark x1="79116" y1="63861" x2="63454" y2="58911"/>
                          <a14:foregroundMark x1="63454" y1="58911" x2="28514" y2="64356"/>
                          <a14:foregroundMark x1="28514" y1="64356" x2="53012" y2="69307"/>
                          <a14:foregroundMark x1="53012" y1="69307" x2="61847" y2="50495"/>
                          <a14:foregroundMark x1="61847" y1="50495" x2="52209" y2="28218"/>
                          <a14:foregroundMark x1="52209" y1="28218" x2="32530" y2="27228"/>
                          <a14:foregroundMark x1="55823" y1="24257" x2="67470" y2="35644"/>
                          <a14:foregroundMark x1="67470" y1="35644" x2="71486" y2="61881"/>
                          <a14:foregroundMark x1="71486" y1="61881" x2="28916" y2="81683"/>
                          <a14:foregroundMark x1="16064" y1="35149" x2="32530" y2="17822"/>
                          <a14:foregroundMark x1="32530" y1="17822" x2="51004" y2="12871"/>
                          <a14:foregroundMark x1="51004" y1="12871" x2="67470" y2="16832"/>
                          <a14:foregroundMark x1="67470" y1="16832" x2="72691" y2="31683"/>
                          <a14:foregroundMark x1="72691" y1="31683" x2="78313" y2="37624"/>
                          <a14:foregroundMark x1="42972" y1="38119" x2="51807" y2="22772"/>
                          <a14:foregroundMark x1="51807" y1="22772" x2="63052" y2="31683"/>
                          <a14:foregroundMark x1="63052" y1="31683" x2="70683" y2="33168"/>
                          <a14:foregroundMark x1="33735" y1="34158" x2="42169" y2="29703"/>
                          <a14:foregroundMark x1="41365" y1="76238" x2="67871" y2="76733"/>
                          <a14:foregroundMark x1="67871" y1="76733" x2="69076" y2="67327"/>
                          <a14:foregroundMark x1="40161" y1="91584" x2="72691" y2="83663"/>
                          <a14:foregroundMark x1="72691" y1="83663" x2="80723" y2="73267"/>
                          <a14:foregroundMark x1="80723" y1="73267" x2="83534" y2="61881"/>
                          <a14:foregroundMark x1="30924" y1="35149" x2="40964" y2="32178"/>
                          <a14:foregroundMark x1="40161" y1="95050" x2="57028" y2="95050"/>
                          <a14:foregroundMark x1="44980" y1="2475" x2="53815" y2="247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99481" y="6030582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4">
              <a:extLst>
                <a:ext uri="{FF2B5EF4-FFF2-40B4-BE49-F238E27FC236}">
                  <a16:creationId xmlns:a16="http://schemas.microsoft.com/office/drawing/2014/main" id="{D2DE1E00-7917-483C-B4AD-0F8491739D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495" b="97525" l="1205" r="97992">
                          <a14:foregroundMark x1="38153" y1="4950" x2="66667" y2="53960"/>
                          <a14:foregroundMark x1="66667" y1="53960" x2="69076" y2="77723"/>
                          <a14:foregroundMark x1="69076" y1="77723" x2="54618" y2="90099"/>
                          <a14:foregroundMark x1="54618" y1="90099" x2="42972" y2="92574"/>
                          <a14:foregroundMark x1="42972" y1="92574" x2="31727" y2="69802"/>
                          <a14:foregroundMark x1="31727" y1="69802" x2="28916" y2="33168"/>
                          <a14:foregroundMark x1="28916" y1="33168" x2="39759" y2="11386"/>
                          <a14:foregroundMark x1="39759" y1="11386" x2="50201" y2="3960"/>
                          <a14:foregroundMark x1="50201" y1="3960" x2="51406" y2="3960"/>
                          <a14:foregroundMark x1="32932" y1="34158" x2="69478" y2="30198"/>
                          <a14:foregroundMark x1="69478" y1="30198" x2="69478" y2="30198"/>
                          <a14:foregroundMark x1="35743" y1="24257" x2="51406" y2="23267"/>
                          <a14:foregroundMark x1="51406" y1="23267" x2="68675" y2="36139"/>
                          <a14:foregroundMark x1="68675" y1="36139" x2="68273" y2="52970"/>
                          <a14:foregroundMark x1="68273" y1="52970" x2="52209" y2="65842"/>
                          <a14:foregroundMark x1="52209" y1="65842" x2="28916" y2="75743"/>
                          <a14:foregroundMark x1="39759" y1="64356" x2="50602" y2="69307"/>
                          <a14:foregroundMark x1="50602" y1="69307" x2="69076" y2="87129"/>
                          <a14:foregroundMark x1="69076" y1="87129" x2="44177" y2="97525"/>
                          <a14:foregroundMark x1="45783" y1="74257" x2="67871" y2="65347"/>
                          <a14:foregroundMark x1="67871" y1="65347" x2="67871" y2="65347"/>
                          <a14:foregroundMark x1="93173" y1="45050" x2="93173" y2="58911"/>
                          <a14:foregroundMark x1="97992" y1="43564" x2="96386" y2="60396"/>
                          <a14:foregroundMark x1="42169" y1="71782" x2="55020" y2="78218"/>
                          <a14:foregroundMark x1="6827" y1="44059" x2="1205" y2="59406"/>
                          <a14:foregroundMark x1="1205" y1="59406" x2="1205" y2="59406"/>
                          <a14:foregroundMark x1="43775" y1="495" x2="55823" y2="49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99480" y="11380624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>
              <a:extLst>
                <a:ext uri="{FF2B5EF4-FFF2-40B4-BE49-F238E27FC236}">
                  <a16:creationId xmlns:a16="http://schemas.microsoft.com/office/drawing/2014/main" id="{64A2283D-D26A-42F1-ACF6-C9802218E5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495" b="96040" l="0" r="96386">
                          <a14:foregroundMark x1="36155" y1="2961" x2="58233" y2="2475"/>
                          <a14:foregroundMark x1="63454" y1="2475" x2="64257" y2="2475"/>
                          <a14:foregroundMark x1="58233" y1="2475" x2="61636" y2="2475"/>
                          <a14:foregroundMark x1="23293" y1="33663" x2="71888" y2="29208"/>
                          <a14:foregroundMark x1="57831" y1="16337" x2="38153" y2="50990"/>
                          <a14:foregroundMark x1="38153" y1="50990" x2="34940" y2="70297"/>
                          <a14:foregroundMark x1="34940" y1="70297" x2="41365" y2="89109"/>
                          <a14:foregroundMark x1="41365" y1="89109" x2="59036" y2="88119"/>
                          <a14:foregroundMark x1="59036" y1="88119" x2="66265" y2="70297"/>
                          <a14:foregroundMark x1="66265" y1="70297" x2="69880" y2="42574"/>
                          <a14:foregroundMark x1="69880" y1="42574" x2="56627" y2="24257"/>
                          <a14:foregroundMark x1="56627" y1="24257" x2="44177" y2="22772"/>
                          <a14:foregroundMark x1="22892" y1="63366" x2="61446" y2="69802"/>
                          <a14:foregroundMark x1="40161" y1="76238" x2="57831" y2="76733"/>
                          <a14:foregroundMark x1="36546" y1="93564" x2="60643" y2="96040"/>
                          <a14:foregroundMark x1="95181" y1="46040" x2="96787" y2="57921"/>
                          <a14:foregroundMark x1="22490" y1="35149" x2="41767" y2="34653"/>
                          <a14:foregroundMark x1="41767" y1="34653" x2="42169" y2="34653"/>
                          <a14:foregroundMark x1="46988" y1="61386" x2="71888" y2="66832"/>
                          <a14:foregroundMark x1="2811" y1="42574" x2="6024" y2="56436"/>
                          <a14:foregroundMark x1="6024" y1="56436" x2="6024" y2="56436"/>
                          <a14:foregroundMark x1="1606" y1="42079" x2="0" y2="60396"/>
                          <a14:backgroundMark x1="63454" y1="2475" x2="61044" y2="990"/>
                          <a14:backgroundMark x1="35743" y1="2475" x2="36546" y2="1980"/>
                          <a14:backgroundMark x1="64257" y1="1980" x2="64257" y2="198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99480" y="16730666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4">
              <a:extLst>
                <a:ext uri="{FF2B5EF4-FFF2-40B4-BE49-F238E27FC236}">
                  <a16:creationId xmlns:a16="http://schemas.microsoft.com/office/drawing/2014/main" id="{D52FEEB0-0EB0-400C-8F1A-35FB7DC091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7030" l="803" r="98394">
                          <a14:foregroundMark x1="34538" y1="6436" x2="65863" y2="7921"/>
                          <a14:foregroundMark x1="43775" y1="1980" x2="56225" y2="1485"/>
                          <a14:foregroundMark x1="56225" y1="1485" x2="56627" y2="1485"/>
                          <a14:foregroundMark x1="32129" y1="91089" x2="58233" y2="93069"/>
                          <a14:foregroundMark x1="58233" y1="93069" x2="69076" y2="92574"/>
                          <a14:foregroundMark x1="41365" y1="96535" x2="54618" y2="97030"/>
                          <a14:foregroundMark x1="54618" y1="97030" x2="55823" y2="97030"/>
                          <a14:foregroundMark x1="92369" y1="41089" x2="93976" y2="56931"/>
                          <a14:foregroundMark x1="97992" y1="42079" x2="98394" y2="58416"/>
                          <a14:foregroundMark x1="2008" y1="42079" x2="803" y2="56931"/>
                          <a14:foregroundMark x1="28916" y1="35149" x2="53414" y2="27723"/>
                          <a14:foregroundMark x1="53414" y1="27723" x2="38554" y2="33663"/>
                          <a14:foregroundMark x1="38554" y1="33663" x2="34137" y2="34158"/>
                          <a14:foregroundMark x1="36948" y1="25248" x2="55422" y2="26238"/>
                          <a14:foregroundMark x1="55422" y1="26238" x2="65060" y2="33663"/>
                          <a14:foregroundMark x1="47390" y1="21287" x2="64257" y2="29208"/>
                          <a14:foregroundMark x1="64257" y1="29208" x2="69880" y2="37129"/>
                          <a14:foregroundMark x1="27309" y1="37129" x2="46988" y2="37624"/>
                          <a14:foregroundMark x1="46988" y1="37624" x2="62651" y2="36634"/>
                          <a14:foregroundMark x1="27711" y1="61881" x2="53012" y2="73267"/>
                          <a14:foregroundMark x1="53012" y1="73267" x2="65060" y2="71782"/>
                          <a14:foregroundMark x1="65060" y1="71782" x2="73092" y2="63366"/>
                          <a14:foregroundMark x1="28514" y1="64356" x2="46185" y2="74752"/>
                          <a14:foregroundMark x1="46185" y1="74752" x2="62249" y2="76733"/>
                          <a14:foregroundMark x1="42570" y1="62871" x2="73896" y2="61881"/>
                          <a14:foregroundMark x1="25703" y1="59901" x2="60241" y2="60891"/>
                          <a14:foregroundMark x1="60241" y1="60891" x2="72289" y2="59901"/>
                          <a14:foregroundMark x1="72289" y1="59901" x2="74699" y2="60396"/>
                          <a14:foregroundMark x1="31325" y1="68812" x2="57028" y2="787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99480" y="22080708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4">
              <a:extLst>
                <a:ext uri="{FF2B5EF4-FFF2-40B4-BE49-F238E27FC236}">
                  <a16:creationId xmlns:a16="http://schemas.microsoft.com/office/drawing/2014/main" id="{B8C23D06-528A-4B19-8CBA-4FB02FCFE6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7525" l="402" r="97189">
                          <a14:foregroundMark x1="33333" y1="12871" x2="66265" y2="12376"/>
                          <a14:foregroundMark x1="46185" y1="8911" x2="55823" y2="9901"/>
                          <a14:foregroundMark x1="42972" y1="10396" x2="58233" y2="11386"/>
                          <a14:foregroundMark x1="58233" y1="11386" x2="59036" y2="11386"/>
                          <a14:foregroundMark x1="44980" y1="9406" x2="53815" y2="7921"/>
                          <a14:foregroundMark x1="48594" y1="9406" x2="55422" y2="6436"/>
                          <a14:foregroundMark x1="43373" y1="1980" x2="55823" y2="1485"/>
                          <a14:foregroundMark x1="55823" y1="1485" x2="57430" y2="1485"/>
                          <a14:foregroundMark x1="803" y1="41089" x2="402" y2="55941"/>
                          <a14:foregroundMark x1="402" y1="55941" x2="7631" y2="58416"/>
                          <a14:foregroundMark x1="91566" y1="42574" x2="92771" y2="58911"/>
                          <a14:foregroundMark x1="92771" y1="58911" x2="96386" y2="43564"/>
                          <a14:foregroundMark x1="96386" y1="43564" x2="97590" y2="58911"/>
                          <a14:foregroundMark x1="97590" y1="58911" x2="97590" y2="58911"/>
                          <a14:foregroundMark x1="28514" y1="90594" x2="55823" y2="93069"/>
                          <a14:foregroundMark x1="55823" y1="93069" x2="67068" y2="92574"/>
                          <a14:foregroundMark x1="67068" y1="92574" x2="67871" y2="91089"/>
                          <a14:foregroundMark x1="39357" y1="96535" x2="57831" y2="97525"/>
                          <a14:foregroundMark x1="33333" y1="71287" x2="57430" y2="33663"/>
                          <a14:foregroundMark x1="57430" y1="33663" x2="61847" y2="21782"/>
                          <a14:foregroundMark x1="42972" y1="22772" x2="64257" y2="72277"/>
                          <a14:foregroundMark x1="65462" y1="31683" x2="35341" y2="34653"/>
                          <a14:foregroundMark x1="35341" y1="34653" x2="55823" y2="22772"/>
                          <a14:foregroundMark x1="36948" y1="25248" x2="36948" y2="25248"/>
                          <a14:foregroundMark x1="32129" y1="30693" x2="42570" y2="22277"/>
                          <a14:foregroundMark x1="30120" y1="34653" x2="45382" y2="37129"/>
                          <a14:foregroundMark x1="55823" y1="36139" x2="71084" y2="35644"/>
                          <a14:foregroundMark x1="71084" y1="35644" x2="62651" y2="23267"/>
                          <a14:foregroundMark x1="62651" y1="23267" x2="62651" y2="23267"/>
                          <a14:foregroundMark x1="28112" y1="61881" x2="28112" y2="61881"/>
                          <a14:foregroundMark x1="27711" y1="38119" x2="50201" y2="40099"/>
                          <a14:foregroundMark x1="50201" y1="40099" x2="63454" y2="39604"/>
                          <a14:foregroundMark x1="63454" y1="39604" x2="71486" y2="40099"/>
                          <a14:foregroundMark x1="26908" y1="58416" x2="42972" y2="70792"/>
                          <a14:foregroundMark x1="42972" y1="70792" x2="55823" y2="74752"/>
                          <a14:foregroundMark x1="55823" y1="74752" x2="69478" y2="63366"/>
                          <a14:foregroundMark x1="69478" y1="63366" x2="70683" y2="58416"/>
                          <a14:foregroundMark x1="38554" y1="61881" x2="65462" y2="61386"/>
                          <a14:foregroundMark x1="65462" y1="61386" x2="73494" y2="61386"/>
                          <a14:foregroundMark x1="32932" y1="73267" x2="69478" y2="7722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99479" y="27430750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66F5E989-EC74-4294-B5A4-7D045F603A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495" b="99505" l="1205" r="97189">
                          <a14:foregroundMark x1="32932" y1="6436" x2="60241" y2="6436"/>
                          <a14:foregroundMark x1="60241" y1="6436" x2="41767" y2="2475"/>
                          <a14:foregroundMark x1="5622" y1="42574" x2="1606" y2="43564"/>
                          <a14:foregroundMark x1="30120" y1="12376" x2="23293" y2="24752"/>
                          <a14:foregroundMark x1="23293" y1="24752" x2="21687" y2="67822"/>
                          <a14:foregroundMark x1="21687" y1="67822" x2="48594" y2="87129"/>
                          <a14:foregroundMark x1="48594" y1="87129" x2="72289" y2="79703"/>
                          <a14:foregroundMark x1="72289" y1="79703" x2="80321" y2="59901"/>
                          <a14:foregroundMark x1="80321" y1="59901" x2="77912" y2="29703"/>
                          <a14:foregroundMark x1="77912" y1="29703" x2="62249" y2="14356"/>
                          <a14:foregroundMark x1="62249" y1="14356" x2="24900" y2="17822"/>
                          <a14:foregroundMark x1="91968" y1="43069" x2="97189" y2="55446"/>
                          <a14:foregroundMark x1="97189" y1="55446" x2="97590" y2="42079"/>
                          <a14:foregroundMark x1="32530" y1="92079" x2="57028" y2="91089"/>
                          <a14:foregroundMark x1="57028" y1="91089" x2="42570" y2="95050"/>
                          <a14:foregroundMark x1="42570" y1="95050" x2="31727" y2="91089"/>
                          <a14:foregroundMark x1="45783" y1="99505" x2="53815" y2="98020"/>
                          <a14:foregroundMark x1="23293" y1="38614" x2="72289" y2="36634"/>
                          <a14:foregroundMark x1="72289" y1="36634" x2="18474" y2="35644"/>
                          <a14:foregroundMark x1="18474" y1="35644" x2="66667" y2="33663"/>
                          <a14:foregroundMark x1="66667" y1="33663" x2="44980" y2="29208"/>
                          <a14:foregroundMark x1="44980" y1="29208" x2="55422" y2="23267"/>
                          <a14:foregroundMark x1="40562" y1="27723" x2="52610" y2="22772"/>
                          <a14:foregroundMark x1="52610" y1="22772" x2="64659" y2="25248"/>
                          <a14:foregroundMark x1="64659" y1="25248" x2="65462" y2="30198"/>
                          <a14:foregroundMark x1="22892" y1="57426" x2="46185" y2="73267"/>
                          <a14:foregroundMark x1="46185" y1="73267" x2="62651" y2="72772"/>
                          <a14:foregroundMark x1="62651" y1="72772" x2="73494" y2="61386"/>
                          <a14:foregroundMark x1="73494" y1="61386" x2="39357" y2="7574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99479" y="32780792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4">
              <a:extLst>
                <a:ext uri="{FF2B5EF4-FFF2-40B4-BE49-F238E27FC236}">
                  <a16:creationId xmlns:a16="http://schemas.microsoft.com/office/drawing/2014/main" id="{F2A5C9C6-F791-4537-BE46-EA8C7924FC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0638" y="22080708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4">
              <a:extLst>
                <a:ext uri="{FF2B5EF4-FFF2-40B4-BE49-F238E27FC236}">
                  <a16:creationId xmlns:a16="http://schemas.microsoft.com/office/drawing/2014/main" id="{30CA8A4C-67AF-4791-B481-D871FBCCE8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8020" l="3213" r="97992">
                          <a14:foregroundMark x1="36145" y1="5446" x2="66265" y2="7921"/>
                          <a14:foregroundMark x1="44980" y1="990" x2="52209" y2="1485"/>
                          <a14:foregroundMark x1="7229" y1="42574" x2="3614" y2="42574"/>
                          <a14:foregroundMark x1="90763" y1="42574" x2="94378" y2="57921"/>
                          <a14:foregroundMark x1="94378" y1="57921" x2="97992" y2="42079"/>
                          <a14:foregroundMark x1="97992" y1="42079" x2="97992" y2="42079"/>
                          <a14:foregroundMark x1="27711" y1="90099" x2="49799" y2="93564"/>
                          <a14:foregroundMark x1="49799" y1="93564" x2="67871" y2="91089"/>
                          <a14:foregroundMark x1="42169" y1="98020" x2="55422" y2="98020"/>
                          <a14:foregroundMark x1="22892" y1="39109" x2="36948" y2="39109"/>
                          <a14:foregroundMark x1="36948" y1="39109" x2="69478" y2="37624"/>
                          <a14:foregroundMark x1="69478" y1="37624" x2="34940" y2="36139"/>
                          <a14:foregroundMark x1="34940" y1="36139" x2="60643" y2="34653"/>
                          <a14:foregroundMark x1="60643" y1="34653" x2="28112" y2="33168"/>
                          <a14:foregroundMark x1="28112" y1="33168" x2="55823" y2="29703"/>
                          <a14:foregroundMark x1="55823" y1="29703" x2="70683" y2="33663"/>
                          <a14:foregroundMark x1="70683" y1="33663" x2="46988" y2="23267"/>
                          <a14:foregroundMark x1="46988" y1="23267" x2="32530" y2="29703"/>
                          <a14:foregroundMark x1="32530" y1="29703" x2="61446" y2="23267"/>
                          <a14:foregroundMark x1="24900" y1="57426" x2="41767" y2="71287"/>
                          <a14:foregroundMark x1="41767" y1="71287" x2="55422" y2="73762"/>
                          <a14:foregroundMark x1="55422" y1="73762" x2="70281" y2="67822"/>
                          <a14:foregroundMark x1="70281" y1="67822" x2="59036" y2="75248"/>
                          <a14:foregroundMark x1="59036" y1="75248" x2="56627" y2="59406"/>
                          <a14:foregroundMark x1="56627" y1="59406" x2="46586" y2="71287"/>
                          <a14:foregroundMark x1="46586" y1="71287" x2="27309" y2="63366"/>
                          <a14:foregroundMark x1="27309" y1="63366" x2="38554" y2="76238"/>
                          <a14:foregroundMark x1="38554" y1="76238" x2="51807" y2="8168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0637" y="32780792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>
              <a:extLst>
                <a:ext uri="{FF2B5EF4-FFF2-40B4-BE49-F238E27FC236}">
                  <a16:creationId xmlns:a16="http://schemas.microsoft.com/office/drawing/2014/main" id="{85B2B803-558D-4B6A-A252-8DFCC17840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7525" l="1205" r="97189">
                          <a14:foregroundMark x1="32129" y1="7921" x2="50201" y2="6436"/>
                          <a14:foregroundMark x1="50201" y1="6436" x2="65060" y2="6931"/>
                          <a14:foregroundMark x1="65060" y1="6931" x2="65060" y2="7426"/>
                          <a14:foregroundMark x1="42169" y1="2970" x2="55020" y2="2475"/>
                          <a14:foregroundMark x1="55020" y1="2475" x2="55422" y2="2475"/>
                          <a14:foregroundMark x1="1205" y1="43069" x2="3213" y2="57921"/>
                          <a14:foregroundMark x1="3213" y1="57921" x2="6827" y2="43564"/>
                          <a14:foregroundMark x1="6827" y1="43564" x2="7229" y2="56931"/>
                          <a14:foregroundMark x1="1205" y1="41089" x2="1205" y2="57426"/>
                          <a14:foregroundMark x1="91165" y1="42079" x2="91968" y2="56436"/>
                          <a14:foregroundMark x1="91968" y1="56436" x2="97189" y2="43069"/>
                          <a14:foregroundMark x1="97189" y1="43069" x2="93574" y2="42574"/>
                          <a14:foregroundMark x1="29719" y1="90594" x2="65863" y2="91584"/>
                          <a14:foregroundMark x1="39357" y1="96535" x2="50602" y2="97525"/>
                          <a14:foregroundMark x1="50602" y1="97525" x2="56627" y2="96040"/>
                          <a14:foregroundMark x1="26506" y1="38614" x2="35341" y2="30198"/>
                          <a14:foregroundMark x1="35341" y1="30198" x2="46988" y2="25743"/>
                          <a14:foregroundMark x1="46988" y1="25743" x2="65863" y2="31188"/>
                          <a14:foregroundMark x1="65863" y1="31188" x2="68675" y2="37624"/>
                          <a14:foregroundMark x1="38153" y1="34158" x2="64257" y2="34158"/>
                          <a14:foregroundMark x1="64257" y1="34158" x2="65060" y2="34653"/>
                          <a14:foregroundMark x1="42570" y1="22772" x2="60241" y2="22772"/>
                          <a14:foregroundMark x1="60241" y1="22772" x2="69880" y2="35149"/>
                          <a14:foregroundMark x1="27309" y1="61881" x2="42169" y2="70792"/>
                          <a14:foregroundMark x1="42169" y1="70792" x2="60643" y2="71782"/>
                          <a14:foregroundMark x1="60643" y1="71782" x2="70281" y2="62871"/>
                          <a14:foregroundMark x1="70281" y1="62871" x2="70281" y2="62871"/>
                          <a14:foregroundMark x1="40562" y1="64356" x2="63052" y2="63861"/>
                          <a14:foregroundMark x1="63052" y1="63861" x2="63454" y2="63861"/>
                          <a14:foregroundMark x1="35341" y1="72772" x2="59438" y2="74257"/>
                          <a14:foregroundMark x1="59438" y1="74257" x2="71888" y2="6336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58177" y="16730666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4">
              <a:extLst>
                <a:ext uri="{FF2B5EF4-FFF2-40B4-BE49-F238E27FC236}">
                  <a16:creationId xmlns:a16="http://schemas.microsoft.com/office/drawing/2014/main" id="{5F488654-6BE9-496D-ADD0-549A9477D3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27531" y="16730666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4">
              <a:extLst>
                <a:ext uri="{FF2B5EF4-FFF2-40B4-BE49-F238E27FC236}">
                  <a16:creationId xmlns:a16="http://schemas.microsoft.com/office/drawing/2014/main" id="{F94055FE-F41E-4AD9-8E65-103A010D81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7525" l="1205" r="98394">
                          <a14:foregroundMark x1="34940" y1="6436" x2="62651" y2="6931"/>
                          <a14:foregroundMark x1="42972" y1="2475" x2="54618" y2="3960"/>
                          <a14:foregroundMark x1="42972" y1="25743" x2="63052" y2="55446"/>
                          <a14:foregroundMark x1="63052" y1="55446" x2="50201" y2="76733"/>
                          <a14:foregroundMark x1="50201" y1="76733" x2="35341" y2="64356"/>
                          <a14:foregroundMark x1="35341" y1="64356" x2="38153" y2="45050"/>
                          <a14:foregroundMark x1="38153" y1="45050" x2="59036" y2="24752"/>
                          <a14:foregroundMark x1="803" y1="42079" x2="7229" y2="55941"/>
                          <a14:foregroundMark x1="7229" y1="55941" x2="7631" y2="56436"/>
                          <a14:foregroundMark x1="2410" y1="42574" x2="2008" y2="56931"/>
                          <a14:foregroundMark x1="2008" y1="56931" x2="2008" y2="56931"/>
                          <a14:foregroundMark x1="90361" y1="42079" x2="97590" y2="53465"/>
                          <a14:foregroundMark x1="97590" y1="53465" x2="98394" y2="56436"/>
                          <a14:foregroundMark x1="30120" y1="35644" x2="53414" y2="25743"/>
                          <a14:foregroundMark x1="53414" y1="25743" x2="67068" y2="35149"/>
                          <a14:foregroundMark x1="27711" y1="61881" x2="40562" y2="74257"/>
                          <a14:foregroundMark x1="40562" y1="74257" x2="54217" y2="75743"/>
                          <a14:foregroundMark x1="54217" y1="75743" x2="66667" y2="64356"/>
                          <a14:foregroundMark x1="66667" y1="64356" x2="66667" y2="62871"/>
                          <a14:foregroundMark x1="32129" y1="91089" x2="48996" y2="90594"/>
                          <a14:foregroundMark x1="48996" y1="90594" x2="62249" y2="91584"/>
                          <a14:foregroundMark x1="43373" y1="97525" x2="53012" y2="96535"/>
                          <a14:foregroundMark x1="58233" y1="77228" x2="71084" y2="62871"/>
                          <a14:foregroundMark x1="71084" y1="62871" x2="67470" y2="34653"/>
                          <a14:foregroundMark x1="67470" y1="34653" x2="58233" y2="26733"/>
                          <a14:foregroundMark x1="58233" y1="26733" x2="36948" y2="25248"/>
                          <a14:foregroundMark x1="36948" y1="25248" x2="28112" y2="3811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186228" y="16730666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4">
              <a:extLst>
                <a:ext uri="{FF2B5EF4-FFF2-40B4-BE49-F238E27FC236}">
                  <a16:creationId xmlns:a16="http://schemas.microsoft.com/office/drawing/2014/main" id="{9B791F24-04CD-4E4E-B230-3C197D6B79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9505" l="0" r="99197">
                          <a14:foregroundMark x1="39357" y1="5446" x2="61044" y2="5941"/>
                          <a14:foregroundMark x1="44980" y1="990" x2="53012" y2="990"/>
                          <a14:foregroundMark x1="0" y1="42079" x2="7631" y2="56436"/>
                          <a14:foregroundMark x1="7631" y1="56436" x2="7631" y2="57426"/>
                          <a14:foregroundMark x1="1606" y1="44059" x2="0" y2="58416"/>
                          <a14:foregroundMark x1="90361" y1="41584" x2="99598" y2="57426"/>
                          <a14:foregroundMark x1="25301" y1="37624" x2="66265" y2="25248"/>
                          <a14:foregroundMark x1="67871" y1="37129" x2="55823" y2="37624"/>
                          <a14:foregroundMark x1="55823" y1="37624" x2="53815" y2="39604"/>
                          <a14:foregroundMark x1="28112" y1="65347" x2="51807" y2="73762"/>
                          <a14:foregroundMark x1="51807" y1="73762" x2="67470" y2="67822"/>
                          <a14:foregroundMark x1="67470" y1="67822" x2="72691" y2="56931"/>
                          <a14:foregroundMark x1="32530" y1="93564" x2="63052" y2="94059"/>
                          <a14:foregroundMark x1="45783" y1="98515" x2="53012" y2="9950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142026" y="8394476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4">
              <a:extLst>
                <a:ext uri="{FF2B5EF4-FFF2-40B4-BE49-F238E27FC236}">
                  <a16:creationId xmlns:a16="http://schemas.microsoft.com/office/drawing/2014/main" id="{6B778D2A-BAF6-419F-8FD4-511383AAE2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485" b="95545" l="3213" r="99197">
                          <a14:foregroundMark x1="38153" y1="3465" x2="66265" y2="7921"/>
                          <a14:foregroundMark x1="30522" y1="91584" x2="60643" y2="95545"/>
                          <a14:foregroundMark x1="60643" y1="95545" x2="66265" y2="92079"/>
                          <a14:foregroundMark x1="93574" y1="43069" x2="92771" y2="56931"/>
                          <a14:foregroundMark x1="92771" y1="56931" x2="92771" y2="56931"/>
                          <a14:foregroundMark x1="97590" y1="42574" x2="99598" y2="58911"/>
                          <a14:foregroundMark x1="99598" y1="58911" x2="99598" y2="58911"/>
                          <a14:foregroundMark x1="3213" y1="43069" x2="3213" y2="61386"/>
                          <a14:foregroundMark x1="24498" y1="39604" x2="78313" y2="36139"/>
                          <a14:foregroundMark x1="25703" y1="34158" x2="67068" y2="27723"/>
                          <a14:foregroundMark x1="18876" y1="53465" x2="33333" y2="62871"/>
                          <a14:foregroundMark x1="33333" y1="62871" x2="67068" y2="70297"/>
                          <a14:foregroundMark x1="67068" y1="70297" x2="84739" y2="61881"/>
                          <a14:foregroundMark x1="84739" y1="61881" x2="84337" y2="61386"/>
                          <a14:foregroundMark x1="25703" y1="63366" x2="63052" y2="767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186228" y="23880708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4">
              <a:extLst>
                <a:ext uri="{FF2B5EF4-FFF2-40B4-BE49-F238E27FC236}">
                  <a16:creationId xmlns:a16="http://schemas.microsoft.com/office/drawing/2014/main" id="{26E470C5-1FC9-412F-8CA3-92963F7502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495" b="99010" l="1205" r="98394">
                          <a14:foregroundMark x1="33333" y1="7426" x2="56627" y2="6436"/>
                          <a14:foregroundMark x1="56627" y1="6436" x2="47791" y2="2475"/>
                          <a14:foregroundMark x1="8835" y1="43564" x2="2811" y2="56931"/>
                          <a14:foregroundMark x1="2811" y1="56931" x2="1205" y2="45545"/>
                          <a14:foregroundMark x1="90361" y1="43564" x2="94378" y2="58416"/>
                          <a14:foregroundMark x1="94378" y1="58416" x2="98394" y2="43564"/>
                          <a14:foregroundMark x1="98394" y1="43564" x2="98394" y2="43564"/>
                          <a14:foregroundMark x1="29719" y1="91089" x2="64257" y2="93564"/>
                          <a14:foregroundMark x1="64257" y1="93564" x2="66265" y2="94059"/>
                          <a14:foregroundMark x1="44980" y1="99010" x2="54217" y2="98515"/>
                          <a14:foregroundMark x1="38956" y1="26238" x2="39357" y2="78713"/>
                          <a14:foregroundMark x1="39357" y1="78713" x2="39357" y2="78713"/>
                          <a14:foregroundMark x1="59438" y1="26238" x2="61446" y2="86634"/>
                          <a14:foregroundMark x1="61446" y1="86634" x2="61446" y2="86634"/>
                          <a14:foregroundMark x1="25703" y1="36634" x2="67871" y2="39604"/>
                          <a14:foregroundMark x1="67871" y1="39604" x2="55823" y2="22772"/>
                          <a14:foregroundMark x1="55823" y1="22772" x2="36145" y2="32673"/>
                          <a14:foregroundMark x1="36145" y1="32673" x2="30120" y2="39109"/>
                          <a14:foregroundMark x1="30120" y1="31188" x2="47791" y2="22772"/>
                          <a14:foregroundMark x1="47791" y1="22772" x2="63454" y2="26238"/>
                          <a14:foregroundMark x1="63454" y1="26238" x2="71084" y2="36634"/>
                          <a14:foregroundMark x1="28514" y1="63366" x2="42169" y2="77228"/>
                          <a14:foregroundMark x1="42169" y1="77228" x2="54217" y2="79208"/>
                          <a14:foregroundMark x1="54217" y1="79208" x2="64659" y2="73267"/>
                          <a14:foregroundMark x1="64659" y1="73267" x2="69076" y2="65347"/>
                          <a14:foregroundMark x1="38554" y1="63861" x2="59036" y2="69802"/>
                          <a14:foregroundMark x1="29317" y1="60891" x2="61847" y2="5990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58176" y="27336532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4">
              <a:extLst>
                <a:ext uri="{FF2B5EF4-FFF2-40B4-BE49-F238E27FC236}">
                  <a16:creationId xmlns:a16="http://schemas.microsoft.com/office/drawing/2014/main" id="{FCCA6186-E140-4715-B8C7-91234047A4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6040" l="3213" r="97189">
                          <a14:foregroundMark x1="30924" y1="6931" x2="47791" y2="7426"/>
                          <a14:foregroundMark x1="47791" y1="7426" x2="68273" y2="6931"/>
                          <a14:foregroundMark x1="43373" y1="1485" x2="56225" y2="2475"/>
                          <a14:foregroundMark x1="1205" y1="41584" x2="4016" y2="55446"/>
                          <a14:foregroundMark x1="4016" y1="55446" x2="6426" y2="42574"/>
                          <a14:foregroundMark x1="91165" y1="42574" x2="94779" y2="56436"/>
                          <a14:foregroundMark x1="94779" y1="56436" x2="97590" y2="43069"/>
                          <a14:foregroundMark x1="30522" y1="91089" x2="69880" y2="90594"/>
                          <a14:foregroundMark x1="69880" y1="90594" x2="43373" y2="97030"/>
                          <a14:foregroundMark x1="43373" y1="97030" x2="32129" y2="91089"/>
                          <a14:foregroundMark x1="32129" y1="91089" x2="32129" y2="91089"/>
                          <a14:foregroundMark x1="40161" y1="97030" x2="53815" y2="96040"/>
                          <a14:foregroundMark x1="53815" y1="96040" x2="60241" y2="96040"/>
                          <a14:foregroundMark x1="28112" y1="59901" x2="70683" y2="65842"/>
                          <a14:foregroundMark x1="67470" y1="68317" x2="55823" y2="72772"/>
                          <a14:foregroundMark x1="55823" y1="72772" x2="37751" y2="67327"/>
                          <a14:foregroundMark x1="37751" y1="67327" x2="32129" y2="63366"/>
                          <a14:foregroundMark x1="26908" y1="64356" x2="39759" y2="74257"/>
                          <a14:foregroundMark x1="39759" y1="74257" x2="53815" y2="76238"/>
                          <a14:foregroundMark x1="53815" y1="76238" x2="66667" y2="74752"/>
                          <a14:foregroundMark x1="66667" y1="74752" x2="67068" y2="74752"/>
                          <a14:foregroundMark x1="24096" y1="37129" x2="71888" y2="39604"/>
                          <a14:foregroundMark x1="71888" y1="39604" x2="32530" y2="34158"/>
                          <a14:foregroundMark x1="35341" y1="26733" x2="71888" y2="36634"/>
                          <a14:foregroundMark x1="37349" y1="24257" x2="56627" y2="25248"/>
                          <a14:foregroundMark x1="56627" y1="25248" x2="69076" y2="32673"/>
                          <a14:foregroundMark x1="69076" y1="32673" x2="69076" y2="3267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27530" y="27336532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4">
              <a:extLst>
                <a:ext uri="{FF2B5EF4-FFF2-40B4-BE49-F238E27FC236}">
                  <a16:creationId xmlns:a16="http://schemas.microsoft.com/office/drawing/2014/main" id="{9F0E56E0-98E9-4C38-8E75-929866375B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18912" y="32780792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4">
              <a:extLst>
                <a:ext uri="{FF2B5EF4-FFF2-40B4-BE49-F238E27FC236}">
                  <a16:creationId xmlns:a16="http://schemas.microsoft.com/office/drawing/2014/main" id="{3EC61142-A989-4BD2-B254-B46A0E694E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6535" l="2410" r="99197">
                          <a14:foregroundMark x1="30924" y1="7426" x2="59438" y2="9901"/>
                          <a14:foregroundMark x1="59438" y1="9901" x2="52629" y2="7103"/>
                          <a14:foregroundMark x1="44316" y1="4935" x2="36546" y2="6931"/>
                          <a14:foregroundMark x1="4819" y1="43069" x2="4496" y2="56639"/>
                          <a14:foregroundMark x1="4130" y1="57346" x2="2410" y2="42079"/>
                          <a14:foregroundMark x1="90361" y1="43069" x2="93976" y2="57426"/>
                          <a14:foregroundMark x1="93976" y1="57426" x2="94378" y2="43069"/>
                          <a14:foregroundMark x1="94378" y1="43069" x2="93173" y2="43069"/>
                          <a14:foregroundMark x1="99598" y1="41089" x2="99203" y2="59110"/>
                          <a14:foregroundMark x1="56334" y1="990" x2="57831" y2="990"/>
                          <a14:foregroundMark x1="30120" y1="91089" x2="55020" y2="90594"/>
                          <a14:foregroundMark x1="55020" y1="90594" x2="67871" y2="90594"/>
                          <a14:foregroundMark x1="67871" y1="90594" x2="69076" y2="91089"/>
                          <a14:foregroundMark x1="38956" y1="96535" x2="60643" y2="94554"/>
                          <a14:foregroundMark x1="33735" y1="26733" x2="32129" y2="42079"/>
                          <a14:foregroundMark x1="32129" y1="42079" x2="37349" y2="64851"/>
                          <a14:foregroundMark x1="37349" y1="64851" x2="53414" y2="68812"/>
                          <a14:foregroundMark x1="53414" y1="68812" x2="71888" y2="59901"/>
                          <a14:foregroundMark x1="71888" y1="59901" x2="70281" y2="41584"/>
                          <a14:foregroundMark x1="70281" y1="41584" x2="53414" y2="30198"/>
                          <a14:foregroundMark x1="53414" y1="30198" x2="27309" y2="32673"/>
                          <a14:foregroundMark x1="38956" y1="24257" x2="69478" y2="31683"/>
                          <a14:foregroundMark x1="69478" y1="31683" x2="77108" y2="45050"/>
                          <a14:foregroundMark x1="45783" y1="20297" x2="67068" y2="28713"/>
                          <a14:foregroundMark x1="67068" y1="28713" x2="67871" y2="29703"/>
                          <a14:foregroundMark x1="30120" y1="63366" x2="38554" y2="72277"/>
                          <a14:foregroundMark x1="38554" y1="72277" x2="65060" y2="77228"/>
                          <a14:foregroundMark x1="65060" y1="77228" x2="74699" y2="63366"/>
                          <a14:foregroundMark x1="74699" y1="63366" x2="73092" y2="59406"/>
                          <a14:backgroundMark x1="42169" y1="0" x2="42169" y2="0"/>
                          <a14:backgroundMark x1="57831" y1="495" x2="57831" y2="495"/>
                          <a14:backgroundMark x1="55020" y1="0" x2="55020" y2="0"/>
                          <a14:backgroundMark x1="56225" y1="0" x2="56225" y2="0"/>
                          <a14:backgroundMark x1="55823" y1="0" x2="41767" y2="0"/>
                          <a14:backgroundMark x1="2811" y1="59901" x2="7229" y2="59901"/>
                          <a14:backgroundMark x1="98795" y1="59901" x2="99197" y2="5990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15609" y="32780792"/>
              <a:ext cx="4291831" cy="36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AC6E613-4B2F-4E57-B4BB-5822C705CD2E}"/>
                </a:ext>
              </a:extLst>
            </p:cNvPr>
            <p:cNvSpPr txBox="1"/>
            <p:nvPr/>
          </p:nvSpPr>
          <p:spPr>
            <a:xfrm>
              <a:off x="3820637" y="7523521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Political Ideologies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9E58CC0-971D-4428-B7B0-7E334EA61775}"/>
                </a:ext>
              </a:extLst>
            </p:cNvPr>
            <p:cNvSpPr txBox="1"/>
            <p:nvPr/>
          </p:nvSpPr>
          <p:spPr>
            <a:xfrm>
              <a:off x="10999479" y="7567761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Intro To Social Sciences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30F8FED-7E3D-414C-925A-36CDF576CECB}"/>
                </a:ext>
              </a:extLst>
            </p:cNvPr>
            <p:cNvSpPr txBox="1"/>
            <p:nvPr/>
          </p:nvSpPr>
          <p:spPr>
            <a:xfrm>
              <a:off x="11039713" y="12888236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Research Design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2AB0AA5-2753-46A9-AF00-AE83172BF802}"/>
                </a:ext>
              </a:extLst>
            </p:cNvPr>
            <p:cNvSpPr txBox="1"/>
            <p:nvPr/>
          </p:nvSpPr>
          <p:spPr>
            <a:xfrm>
              <a:off x="11039712" y="18238278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Culture and Identity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9160972-E321-442F-9F5B-6F7C9BDC96AF}"/>
                </a:ext>
              </a:extLst>
            </p:cNvPr>
            <p:cNvSpPr txBox="1"/>
            <p:nvPr/>
          </p:nvSpPr>
          <p:spPr>
            <a:xfrm>
              <a:off x="17801291" y="18238278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Family &amp; Households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95A67A9-D316-426B-A76A-AFF368102E38}"/>
                </a:ext>
              </a:extLst>
            </p:cNvPr>
            <p:cNvSpPr txBox="1"/>
            <p:nvPr/>
          </p:nvSpPr>
          <p:spPr>
            <a:xfrm>
              <a:off x="24437153" y="18251489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Sociology of Education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1ED988B-4094-485A-A58B-EFB9488B4C8C}"/>
                </a:ext>
              </a:extLst>
            </p:cNvPr>
            <p:cNvSpPr txBox="1"/>
            <p:nvPr/>
          </p:nvSpPr>
          <p:spPr>
            <a:xfrm>
              <a:off x="31188928" y="18238278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Crime &amp; Deviance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058C691-1F1C-41B2-83D2-7B36DF039DE4}"/>
                </a:ext>
              </a:extLst>
            </p:cNvPr>
            <p:cNvSpPr txBox="1"/>
            <p:nvPr/>
          </p:nvSpPr>
          <p:spPr>
            <a:xfrm>
              <a:off x="31142026" y="9902088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Social Stratification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5F7F91D-1217-43A4-8145-1C42F4732CFD}"/>
                </a:ext>
              </a:extLst>
            </p:cNvPr>
            <p:cNvSpPr txBox="1"/>
            <p:nvPr/>
          </p:nvSpPr>
          <p:spPr>
            <a:xfrm>
              <a:off x="3969112" y="23588320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US Politics 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FA97936-DDD8-4478-A49E-F094E669FC9F}"/>
                </a:ext>
              </a:extLst>
            </p:cNvPr>
            <p:cNvSpPr txBox="1"/>
            <p:nvPr/>
          </p:nvSpPr>
          <p:spPr>
            <a:xfrm>
              <a:off x="10995253" y="23573519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Mass Media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04AB48B-7E36-4872-B096-50F16190C6F8}"/>
                </a:ext>
              </a:extLst>
            </p:cNvPr>
            <p:cNvSpPr txBox="1"/>
            <p:nvPr/>
          </p:nvSpPr>
          <p:spPr>
            <a:xfrm>
              <a:off x="31253371" y="25389001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Beliefs in Society 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435B81D-CF25-41FA-9171-BCC93061AB88}"/>
                </a:ext>
              </a:extLst>
            </p:cNvPr>
            <p:cNvSpPr txBox="1"/>
            <p:nvPr/>
          </p:nvSpPr>
          <p:spPr>
            <a:xfrm>
              <a:off x="11039712" y="28925045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Crime &amp; Criminality 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BD3F696-AF55-4D32-AACD-956414514CD7}"/>
                </a:ext>
              </a:extLst>
            </p:cNvPr>
            <p:cNvSpPr txBox="1"/>
            <p:nvPr/>
          </p:nvSpPr>
          <p:spPr>
            <a:xfrm>
              <a:off x="17777228" y="28866399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English Legal System 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3CBEF04-367E-4B0F-AD66-E933AE848B24}"/>
                </a:ext>
              </a:extLst>
            </p:cNvPr>
            <p:cNvSpPr txBox="1"/>
            <p:nvPr/>
          </p:nvSpPr>
          <p:spPr>
            <a:xfrm>
              <a:off x="24442555" y="28844143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Criminal Law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E00837B-24BF-48E7-9431-0016AF3BFB92}"/>
                </a:ext>
              </a:extLst>
            </p:cNvPr>
            <p:cNvSpPr txBox="1"/>
            <p:nvPr/>
          </p:nvSpPr>
          <p:spPr>
            <a:xfrm>
              <a:off x="31818911" y="34288404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Tort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DF7A435-C117-49AC-85E6-63F4A9233D36}"/>
                </a:ext>
              </a:extLst>
            </p:cNvPr>
            <p:cNvSpPr txBox="1"/>
            <p:nvPr/>
          </p:nvSpPr>
          <p:spPr>
            <a:xfrm>
              <a:off x="24682273" y="34288404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Contract Law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8D3B6D5-ABFF-4382-98EE-DADC9758E5D3}"/>
                </a:ext>
              </a:extLst>
            </p:cNvPr>
            <p:cNvSpPr txBox="1"/>
            <p:nvPr/>
          </p:nvSpPr>
          <p:spPr>
            <a:xfrm>
              <a:off x="10957276" y="34271569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Power &amp; Politics 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B6ED89B-7C79-43B6-8419-C122D9EB0960}"/>
                </a:ext>
              </a:extLst>
            </p:cNvPr>
            <p:cNvSpPr txBox="1"/>
            <p:nvPr/>
          </p:nvSpPr>
          <p:spPr>
            <a:xfrm>
              <a:off x="3828151" y="34303078"/>
              <a:ext cx="4291831" cy="54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>
                  <a:solidFill>
                    <a:schemeClr val="bg1"/>
                  </a:solidFill>
                  <a:latin typeface="London Tube" pitchFamily="2" charset="0"/>
                  <a:cs typeface="Arial" panose="020B0604020202020204" pitchFamily="34" charset="0"/>
                </a:rPr>
                <a:t>UK Legal System </a:t>
              </a:r>
            </a:p>
          </p:txBody>
        </p:sp>
      </p:grpSp>
      <p:pic>
        <p:nvPicPr>
          <p:cNvPr id="114" name="Picture 113" descr="Background pattern&#10;&#10;Description automatically generated">
            <a:extLst>
              <a:ext uri="{FF2B5EF4-FFF2-40B4-BE49-F238E27FC236}">
                <a16:creationId xmlns:a16="http://schemas.microsoft.com/office/drawing/2014/main" id="{272A0811-B2C4-4937-A00A-7FB5225BEA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792192" y="19800206"/>
            <a:ext cx="41400412" cy="1800000"/>
          </a:xfrm>
          <a:prstGeom prst="rect">
            <a:avLst/>
          </a:prstGeom>
        </p:spPr>
      </p:pic>
      <p:pic>
        <p:nvPicPr>
          <p:cNvPr id="115" name="Picture 114" descr="Background pattern&#10;&#10;Description automatically generated">
            <a:extLst>
              <a:ext uri="{FF2B5EF4-FFF2-40B4-BE49-F238E27FC236}">
                <a16:creationId xmlns:a16="http://schemas.microsoft.com/office/drawing/2014/main" id="{048504BC-CE8B-4CD1-ABF8-D84F32C62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0672" y="39636988"/>
            <a:ext cx="41400412" cy="1800000"/>
          </a:xfrm>
          <a:prstGeom prst="rect">
            <a:avLst/>
          </a:prstGeom>
        </p:spPr>
      </p:pic>
      <p:pic>
        <p:nvPicPr>
          <p:cNvPr id="116" name="Picture 115" descr="Background pattern&#10;&#10;Description automatically generated">
            <a:extLst>
              <a:ext uri="{FF2B5EF4-FFF2-40B4-BE49-F238E27FC236}">
                <a16:creationId xmlns:a16="http://schemas.microsoft.com/office/drawing/2014/main" id="{D7279937-F822-41E1-845A-05C5B75AFF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-18992561" y="20668864"/>
            <a:ext cx="39734959" cy="1801288"/>
          </a:xfrm>
          <a:prstGeom prst="rect">
            <a:avLst/>
          </a:prstGeom>
        </p:spPr>
      </p:pic>
      <p:sp>
        <p:nvSpPr>
          <p:cNvPr id="118" name="Rectangle 117">
            <a:extLst>
              <a:ext uri="{FF2B5EF4-FFF2-40B4-BE49-F238E27FC236}">
                <a16:creationId xmlns:a16="http://schemas.microsoft.com/office/drawing/2014/main" id="{C2159051-3AB7-4AB5-BD7F-38292B40F221}"/>
              </a:ext>
            </a:extLst>
          </p:cNvPr>
          <p:cNvSpPr/>
          <p:nvPr/>
        </p:nvSpPr>
        <p:spPr>
          <a:xfrm>
            <a:off x="2352842" y="38201600"/>
            <a:ext cx="7200000" cy="1080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London Tube" pitchFamily="2" charset="0"/>
              </a:rPr>
              <a:t>YEAR 9 </a:t>
            </a:r>
          </a:p>
          <a:p>
            <a:pPr algn="ctr"/>
            <a:r>
              <a:rPr lang="en-GB" sz="2800" dirty="0">
                <a:latin typeface="London Tube" pitchFamily="2" charset="0"/>
              </a:rPr>
              <a:t>INTRODUCTION TO SOCIAL SCIENCES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130A2E4C-7D13-48FC-8C38-15675F392D6C}"/>
              </a:ext>
            </a:extLst>
          </p:cNvPr>
          <p:cNvSpPr/>
          <p:nvPr/>
        </p:nvSpPr>
        <p:spPr>
          <a:xfrm>
            <a:off x="9820838" y="38213547"/>
            <a:ext cx="7200000" cy="1080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London Tube" pitchFamily="2" charset="0"/>
              </a:rPr>
              <a:t>GCSE SOCIOLOGY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E5C509B-0602-4BD8-BB74-AB2FD4B96505}"/>
              </a:ext>
            </a:extLst>
          </p:cNvPr>
          <p:cNvSpPr/>
          <p:nvPr/>
        </p:nvSpPr>
        <p:spPr>
          <a:xfrm>
            <a:off x="17228241" y="38201600"/>
            <a:ext cx="7200000" cy="108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92088" algn="ctr"/>
            <a:r>
              <a:rPr lang="en-GB" sz="3200" dirty="0">
                <a:latin typeface="London Tube" pitchFamily="2" charset="0"/>
              </a:rPr>
              <a:t>A - LEVEL SOCIOLOGY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27296925-04CB-4238-9F42-3787FDEEF806}"/>
              </a:ext>
            </a:extLst>
          </p:cNvPr>
          <p:cNvSpPr/>
          <p:nvPr/>
        </p:nvSpPr>
        <p:spPr>
          <a:xfrm>
            <a:off x="24591799" y="38213547"/>
            <a:ext cx="7200000" cy="1080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London Tube" pitchFamily="2" charset="0"/>
              </a:rPr>
              <a:t>A - LEVEL POLITICS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6F3766F3-368A-4006-B0D1-236F0A3CB7B6}"/>
              </a:ext>
            </a:extLst>
          </p:cNvPr>
          <p:cNvSpPr/>
          <p:nvPr/>
        </p:nvSpPr>
        <p:spPr>
          <a:xfrm>
            <a:off x="31940083" y="38206112"/>
            <a:ext cx="7200000" cy="1080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London Tube" pitchFamily="2" charset="0"/>
              </a:rPr>
              <a:t>A - LEVEL LAW</a:t>
            </a:r>
          </a:p>
        </p:txBody>
      </p:sp>
      <p:pic>
        <p:nvPicPr>
          <p:cNvPr id="126" name="Picture 2" descr="AQA GCSE Language paper 1 SOW yr10/11 (detailed) | Teaching Resources">
            <a:extLst>
              <a:ext uri="{FF2B5EF4-FFF2-40B4-BE49-F238E27FC236}">
                <a16:creationId xmlns:a16="http://schemas.microsoft.com/office/drawing/2014/main" id="{1DC8D402-7F2C-4EF4-BAB0-59074FE7A0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088"/>
          <a:stretch/>
        </p:blipFill>
        <p:spPr bwMode="auto">
          <a:xfrm>
            <a:off x="34345758" y="1915146"/>
            <a:ext cx="5135295" cy="2642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919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71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London Tube</vt:lpstr>
      <vt:lpstr>Tintin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Kimberley Constable</dc:creator>
  <cp:lastModifiedBy>Kimberley Constable</cp:lastModifiedBy>
  <cp:revision>1</cp:revision>
  <dcterms:created xsi:type="dcterms:W3CDTF">2022-03-30T12:40:46Z</dcterms:created>
  <dcterms:modified xsi:type="dcterms:W3CDTF">2022-10-20T16:34:38Z</dcterms:modified>
</cp:coreProperties>
</file>