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1859538" cy="20699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FF0000"/>
    <a:srgbClr val="00B0F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1CB2B-D823-49C6-93A8-1855C27505B5}" v="24" dt="2023-05-12T19:24:03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>
        <p:scale>
          <a:sx n="33" d="100"/>
          <a:sy n="33" d="100"/>
        </p:scale>
        <p:origin x="152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5E81CB2B-D823-49C6-93A8-1855C27505B5}"/>
    <pc:docChg chg="undo custSel delSld modSld">
      <pc:chgData name="Kimberley Constable" userId="1c67c54c78895851" providerId="LiveId" clId="{5E81CB2B-D823-49C6-93A8-1855C27505B5}" dt="2023-05-12T19:24:12.332" v="1603" actId="1076"/>
      <pc:docMkLst>
        <pc:docMk/>
      </pc:docMkLst>
      <pc:sldChg chg="del">
        <pc:chgData name="Kimberley Constable" userId="1c67c54c78895851" providerId="LiveId" clId="{5E81CB2B-D823-49C6-93A8-1855C27505B5}" dt="2023-05-12T16:10:44.827" v="0" actId="47"/>
        <pc:sldMkLst>
          <pc:docMk/>
          <pc:sldMk cId="1490499320" sldId="256"/>
        </pc:sldMkLst>
      </pc:sldChg>
      <pc:sldChg chg="addSp delSp modSp mod">
        <pc:chgData name="Kimberley Constable" userId="1c67c54c78895851" providerId="LiveId" clId="{5E81CB2B-D823-49C6-93A8-1855C27505B5}" dt="2023-05-12T19:24:12.332" v="1603" actId="1076"/>
        <pc:sldMkLst>
          <pc:docMk/>
          <pc:sldMk cId="4061861370" sldId="258"/>
        </pc:sldMkLst>
        <pc:spChg chg="mod">
          <ac:chgData name="Kimberley Constable" userId="1c67c54c78895851" providerId="LiveId" clId="{5E81CB2B-D823-49C6-93A8-1855C27505B5}" dt="2023-05-12T19:24:12.332" v="1603" actId="1076"/>
          <ac:spMkLst>
            <pc:docMk/>
            <pc:sldMk cId="4061861370" sldId="258"/>
            <ac:spMk id="15" creationId="{1F2C71EA-1CBA-DFB2-E10B-734C38C6404E}"/>
          </ac:spMkLst>
        </pc:spChg>
        <pc:spChg chg="mod">
          <ac:chgData name="Kimberley Constable" userId="1c67c54c78895851" providerId="LiveId" clId="{5E81CB2B-D823-49C6-93A8-1855C27505B5}" dt="2023-05-12T18:04:50.762" v="30" actId="20577"/>
          <ac:spMkLst>
            <pc:docMk/>
            <pc:sldMk cId="4061861370" sldId="258"/>
            <ac:spMk id="28" creationId="{F4C07E85-6F83-E538-5211-5B8ACFEB0BDF}"/>
          </ac:spMkLst>
        </pc:spChg>
        <pc:spChg chg="mod">
          <ac:chgData name="Kimberley Constable" userId="1c67c54c78895851" providerId="LiveId" clId="{5E81CB2B-D823-49C6-93A8-1855C27505B5}" dt="2023-05-12T18:24:24.960" v="304" actId="20577"/>
          <ac:spMkLst>
            <pc:docMk/>
            <pc:sldMk cId="4061861370" sldId="258"/>
            <ac:spMk id="35" creationId="{C0BFE3C6-5243-9A96-5F58-74343D6BEE90}"/>
          </ac:spMkLst>
        </pc:spChg>
        <pc:spChg chg="mod">
          <ac:chgData name="Kimberley Constable" userId="1c67c54c78895851" providerId="LiveId" clId="{5E81CB2B-D823-49C6-93A8-1855C27505B5}" dt="2023-05-12T18:36:03.303" v="449" actId="1036"/>
          <ac:spMkLst>
            <pc:docMk/>
            <pc:sldMk cId="4061861370" sldId="258"/>
            <ac:spMk id="39" creationId="{F10D55AB-2C10-390F-56E4-59D69A0E4F17}"/>
          </ac:spMkLst>
        </pc:spChg>
        <pc:spChg chg="mod">
          <ac:chgData name="Kimberley Constable" userId="1c67c54c78895851" providerId="LiveId" clId="{5E81CB2B-D823-49C6-93A8-1855C27505B5}" dt="2023-05-12T18:45:46.061" v="693" actId="1076"/>
          <ac:spMkLst>
            <pc:docMk/>
            <pc:sldMk cId="4061861370" sldId="258"/>
            <ac:spMk id="81" creationId="{2E35CBD1-A287-59D6-4922-811C87B55C36}"/>
          </ac:spMkLst>
        </pc:spChg>
        <pc:spChg chg="mod">
          <ac:chgData name="Kimberley Constable" userId="1c67c54c78895851" providerId="LiveId" clId="{5E81CB2B-D823-49C6-93A8-1855C27505B5}" dt="2023-05-12T18:50:44.457" v="835" actId="20577"/>
          <ac:spMkLst>
            <pc:docMk/>
            <pc:sldMk cId="4061861370" sldId="258"/>
            <ac:spMk id="112" creationId="{B6F4E99E-670B-ECBA-7967-2C667F4A4B09}"/>
          </ac:spMkLst>
        </pc:spChg>
        <pc:spChg chg="add mod">
          <ac:chgData name="Kimberley Constable" userId="1c67c54c78895851" providerId="LiveId" clId="{5E81CB2B-D823-49C6-93A8-1855C27505B5}" dt="2023-05-12T18:06:20.565" v="211" actId="20577"/>
          <ac:spMkLst>
            <pc:docMk/>
            <pc:sldMk cId="4061861370" sldId="258"/>
            <ac:spMk id="114" creationId="{7D3F78FF-3718-8A53-733F-346E17DBF0EC}"/>
          </ac:spMkLst>
        </pc:spChg>
        <pc:spChg chg="add mod">
          <ac:chgData name="Kimberley Constable" userId="1c67c54c78895851" providerId="LiveId" clId="{5E81CB2B-D823-49C6-93A8-1855C27505B5}" dt="2023-05-12T18:09:56.706" v="252" actId="1076"/>
          <ac:spMkLst>
            <pc:docMk/>
            <pc:sldMk cId="4061861370" sldId="258"/>
            <ac:spMk id="115" creationId="{9AC0A8D6-DD07-B06F-A50C-C3E2D4B20A67}"/>
          </ac:spMkLst>
        </pc:spChg>
        <pc:spChg chg="add mod">
          <ac:chgData name="Kimberley Constable" userId="1c67c54c78895851" providerId="LiveId" clId="{5E81CB2B-D823-49C6-93A8-1855C27505B5}" dt="2023-05-12T18:09:56.706" v="252" actId="1076"/>
          <ac:spMkLst>
            <pc:docMk/>
            <pc:sldMk cId="4061861370" sldId="258"/>
            <ac:spMk id="117" creationId="{A9B1475B-7346-2C1C-66EE-E259519684B3}"/>
          </ac:spMkLst>
        </pc:spChg>
        <pc:spChg chg="add mod">
          <ac:chgData name="Kimberley Constable" userId="1c67c54c78895851" providerId="LiveId" clId="{5E81CB2B-D823-49C6-93A8-1855C27505B5}" dt="2023-05-12T18:25:35.448" v="402" actId="14100"/>
          <ac:spMkLst>
            <pc:docMk/>
            <pc:sldMk cId="4061861370" sldId="258"/>
            <ac:spMk id="118" creationId="{4F530EAB-5FE4-0F19-A7B8-66D529B95F8A}"/>
          </ac:spMkLst>
        </pc:spChg>
        <pc:spChg chg="add del mod">
          <ac:chgData name="Kimberley Constable" userId="1c67c54c78895851" providerId="LiveId" clId="{5E81CB2B-D823-49C6-93A8-1855C27505B5}" dt="2023-05-12T18:25:18.998" v="399" actId="478"/>
          <ac:spMkLst>
            <pc:docMk/>
            <pc:sldMk cId="4061861370" sldId="258"/>
            <ac:spMk id="120" creationId="{B072902D-4597-07B1-C321-799DEADAB6D3}"/>
          </ac:spMkLst>
        </pc:spChg>
        <pc:spChg chg="add del mod">
          <ac:chgData name="Kimberley Constable" userId="1c67c54c78895851" providerId="LiveId" clId="{5E81CB2B-D823-49C6-93A8-1855C27505B5}" dt="2023-05-12T18:25:18.998" v="399" actId="478"/>
          <ac:spMkLst>
            <pc:docMk/>
            <pc:sldMk cId="4061861370" sldId="258"/>
            <ac:spMk id="125" creationId="{A767E83E-88F1-CEED-97F1-4136F6E59645}"/>
          </ac:spMkLst>
        </pc:spChg>
        <pc:spChg chg="add del mod">
          <ac:chgData name="Kimberley Constable" userId="1c67c54c78895851" providerId="LiveId" clId="{5E81CB2B-D823-49C6-93A8-1855C27505B5}" dt="2023-05-12T18:25:18.998" v="399" actId="478"/>
          <ac:spMkLst>
            <pc:docMk/>
            <pc:sldMk cId="4061861370" sldId="258"/>
            <ac:spMk id="130" creationId="{4A496BFA-7248-3FCA-D920-3021088C31CB}"/>
          </ac:spMkLst>
        </pc:spChg>
        <pc:spChg chg="add mod">
          <ac:chgData name="Kimberley Constable" userId="1c67c54c78895851" providerId="LiveId" clId="{5E81CB2B-D823-49C6-93A8-1855C27505B5}" dt="2023-05-12T18:40:57.614" v="677" actId="20577"/>
          <ac:spMkLst>
            <pc:docMk/>
            <pc:sldMk cId="4061861370" sldId="258"/>
            <ac:spMk id="131" creationId="{628B3C4E-DC09-ABC3-6513-E75E182B8C79}"/>
          </ac:spMkLst>
        </pc:spChg>
        <pc:spChg chg="add del mod">
          <ac:chgData name="Kimberley Constable" userId="1c67c54c78895851" providerId="LiveId" clId="{5E81CB2B-D823-49C6-93A8-1855C27505B5}" dt="2023-05-12T18:44:10.658" v="678" actId="478"/>
          <ac:spMkLst>
            <pc:docMk/>
            <pc:sldMk cId="4061861370" sldId="258"/>
            <ac:spMk id="137" creationId="{1DD9B2DD-2B54-3341-41CE-C472E53B0FD5}"/>
          </ac:spMkLst>
        </pc:spChg>
        <pc:spChg chg="add del mod">
          <ac:chgData name="Kimberley Constable" userId="1c67c54c78895851" providerId="LiveId" clId="{5E81CB2B-D823-49C6-93A8-1855C27505B5}" dt="2023-05-12T18:44:11.863" v="679" actId="478"/>
          <ac:spMkLst>
            <pc:docMk/>
            <pc:sldMk cId="4061861370" sldId="258"/>
            <ac:spMk id="141" creationId="{63B15F17-C697-67E2-8622-44242BB41550}"/>
          </ac:spMkLst>
        </pc:spChg>
        <pc:spChg chg="add mod">
          <ac:chgData name="Kimberley Constable" userId="1c67c54c78895851" providerId="LiveId" clId="{5E81CB2B-D823-49C6-93A8-1855C27505B5}" dt="2023-05-12T19:10:10.782" v="1597" actId="1076"/>
          <ac:spMkLst>
            <pc:docMk/>
            <pc:sldMk cId="4061861370" sldId="258"/>
            <ac:spMk id="142" creationId="{8E22A2D8-9FC9-F40B-88C8-161BBCE0A9F5}"/>
          </ac:spMkLst>
        </pc:spChg>
        <pc:spChg chg="add del mod">
          <ac:chgData name="Kimberley Constable" userId="1c67c54c78895851" providerId="LiveId" clId="{5E81CB2B-D823-49C6-93A8-1855C27505B5}" dt="2023-05-12T18:49:56.788" v="813" actId="478"/>
          <ac:spMkLst>
            <pc:docMk/>
            <pc:sldMk cId="4061861370" sldId="258"/>
            <ac:spMk id="143" creationId="{9EBABBA0-029A-E40C-419D-41D6B2AA6FB4}"/>
          </ac:spMkLst>
        </pc:spChg>
        <pc:spChg chg="add del mod">
          <ac:chgData name="Kimberley Constable" userId="1c67c54c78895851" providerId="LiveId" clId="{5E81CB2B-D823-49C6-93A8-1855C27505B5}" dt="2023-05-12T18:49:54.848" v="812" actId="478"/>
          <ac:spMkLst>
            <pc:docMk/>
            <pc:sldMk cId="4061861370" sldId="258"/>
            <ac:spMk id="144" creationId="{CB71C8C8-2400-339A-4409-79B6C02B15A5}"/>
          </ac:spMkLst>
        </pc:spChg>
        <pc:spChg chg="add del mod">
          <ac:chgData name="Kimberley Constable" userId="1c67c54c78895851" providerId="LiveId" clId="{5E81CB2B-D823-49C6-93A8-1855C27505B5}" dt="2023-05-12T18:49:54.366" v="811" actId="478"/>
          <ac:spMkLst>
            <pc:docMk/>
            <pc:sldMk cId="4061861370" sldId="258"/>
            <ac:spMk id="145" creationId="{DD4EA832-C9D9-05D1-8359-AF13AEF3FCE1}"/>
          </ac:spMkLst>
        </pc:spChg>
        <pc:spChg chg="add del mod">
          <ac:chgData name="Kimberley Constable" userId="1c67c54c78895851" providerId="LiveId" clId="{5E81CB2B-D823-49C6-93A8-1855C27505B5}" dt="2023-05-12T18:49:52.499" v="810" actId="478"/>
          <ac:spMkLst>
            <pc:docMk/>
            <pc:sldMk cId="4061861370" sldId="258"/>
            <ac:spMk id="146" creationId="{AACF4446-7F90-B4DA-33D7-D9F48B01BE22}"/>
          </ac:spMkLst>
        </pc:spChg>
        <pc:spChg chg="add mod">
          <ac:chgData name="Kimberley Constable" userId="1c67c54c78895851" providerId="LiveId" clId="{5E81CB2B-D823-49C6-93A8-1855C27505B5}" dt="2023-05-12T19:09:52.484" v="1592" actId="1076"/>
          <ac:spMkLst>
            <pc:docMk/>
            <pc:sldMk cId="4061861370" sldId="258"/>
            <ac:spMk id="147" creationId="{CDEDC2DE-C1C5-EAF1-25CC-B509A3AABCAF}"/>
          </ac:spMkLst>
        </pc:spChg>
        <pc:spChg chg="add del mod">
          <ac:chgData name="Kimberley Constable" userId="1c67c54c78895851" providerId="LiveId" clId="{5E81CB2B-D823-49C6-93A8-1855C27505B5}" dt="2023-05-12T18:51:12.859" v="886" actId="478"/>
          <ac:spMkLst>
            <pc:docMk/>
            <pc:sldMk cId="4061861370" sldId="258"/>
            <ac:spMk id="148" creationId="{660A190F-02AD-DFD0-24FE-CDCBC69A4B07}"/>
          </ac:spMkLst>
        </pc:spChg>
        <pc:spChg chg="add del mod">
          <ac:chgData name="Kimberley Constable" userId="1c67c54c78895851" providerId="LiveId" clId="{5E81CB2B-D823-49C6-93A8-1855C27505B5}" dt="2023-05-12T18:51:11.743" v="885" actId="478"/>
          <ac:spMkLst>
            <pc:docMk/>
            <pc:sldMk cId="4061861370" sldId="258"/>
            <ac:spMk id="149" creationId="{AAB1A61E-55F3-31E7-BBD0-95B67B4FD813}"/>
          </ac:spMkLst>
        </pc:spChg>
        <pc:spChg chg="add mod">
          <ac:chgData name="Kimberley Constable" userId="1c67c54c78895851" providerId="LiveId" clId="{5E81CB2B-D823-49C6-93A8-1855C27505B5}" dt="2023-05-12T18:10:14.990" v="270" actId="693"/>
          <ac:spMkLst>
            <pc:docMk/>
            <pc:sldMk cId="4061861370" sldId="258"/>
            <ac:spMk id="153" creationId="{D04D35C2-CEA5-668E-4787-EC15551B7DC2}"/>
          </ac:spMkLst>
        </pc:spChg>
        <pc:spChg chg="add mod">
          <ac:chgData name="Kimberley Constable" userId="1c67c54c78895851" providerId="LiveId" clId="{5E81CB2B-D823-49C6-93A8-1855C27505B5}" dt="2023-05-12T18:11:23.664" v="284" actId="207"/>
          <ac:spMkLst>
            <pc:docMk/>
            <pc:sldMk cId="4061861370" sldId="258"/>
            <ac:spMk id="154" creationId="{B165BFCA-F428-90B0-159D-ABE8097D7732}"/>
          </ac:spMkLst>
        </pc:spChg>
        <pc:spChg chg="add mod">
          <ac:chgData name="Kimberley Constable" userId="1c67c54c78895851" providerId="LiveId" clId="{5E81CB2B-D823-49C6-93A8-1855C27505B5}" dt="2023-05-12T18:25:29.797" v="400" actId="1076"/>
          <ac:spMkLst>
            <pc:docMk/>
            <pc:sldMk cId="4061861370" sldId="258"/>
            <ac:spMk id="155" creationId="{4A0B6F8F-A1D8-2B25-F443-47E74A55324D}"/>
          </ac:spMkLst>
        </pc:spChg>
        <pc:spChg chg="add mod">
          <ac:chgData name="Kimberley Constable" userId="1c67c54c78895851" providerId="LiveId" clId="{5E81CB2B-D823-49C6-93A8-1855C27505B5}" dt="2023-05-12T18:25:29.797" v="400" actId="1076"/>
          <ac:spMkLst>
            <pc:docMk/>
            <pc:sldMk cId="4061861370" sldId="258"/>
            <ac:spMk id="156" creationId="{C24FEE71-DC3C-8351-CAA5-83CE00C63755}"/>
          </ac:spMkLst>
        </pc:spChg>
        <pc:spChg chg="add mod">
          <ac:chgData name="Kimberley Constable" userId="1c67c54c78895851" providerId="LiveId" clId="{5E81CB2B-D823-49C6-93A8-1855C27505B5}" dt="2023-05-12T18:25:29.797" v="400" actId="1076"/>
          <ac:spMkLst>
            <pc:docMk/>
            <pc:sldMk cId="4061861370" sldId="258"/>
            <ac:spMk id="157" creationId="{A31BF7ED-B4B6-BD56-2305-15EE10464B33}"/>
          </ac:spMkLst>
        </pc:spChg>
        <pc:spChg chg="add mod">
          <ac:chgData name="Kimberley Constable" userId="1c67c54c78895851" providerId="LiveId" clId="{5E81CB2B-D823-49C6-93A8-1855C27505B5}" dt="2023-05-12T18:25:29.797" v="400" actId="1076"/>
          <ac:spMkLst>
            <pc:docMk/>
            <pc:sldMk cId="4061861370" sldId="258"/>
            <ac:spMk id="158" creationId="{349B1E2A-1C0E-2409-C838-EB3AD22392F1}"/>
          </ac:spMkLst>
        </pc:spChg>
        <pc:spChg chg="add mod">
          <ac:chgData name="Kimberley Constable" userId="1c67c54c78895851" providerId="LiveId" clId="{5E81CB2B-D823-49C6-93A8-1855C27505B5}" dt="2023-05-12T18:44:19.176" v="681" actId="1076"/>
          <ac:spMkLst>
            <pc:docMk/>
            <pc:sldMk cId="4061861370" sldId="258"/>
            <ac:spMk id="159" creationId="{30207BB4-BB49-B6FB-698B-4F26AC7F10A6}"/>
          </ac:spMkLst>
        </pc:spChg>
        <pc:spChg chg="add mod">
          <ac:chgData name="Kimberley Constable" userId="1c67c54c78895851" providerId="LiveId" clId="{5E81CB2B-D823-49C6-93A8-1855C27505B5}" dt="2023-05-12T18:44:19.176" v="681" actId="1076"/>
          <ac:spMkLst>
            <pc:docMk/>
            <pc:sldMk cId="4061861370" sldId="258"/>
            <ac:spMk id="160" creationId="{7127C093-897A-ED1C-B578-F9699A881A5F}"/>
          </ac:spMkLst>
        </pc:spChg>
        <pc:spChg chg="add mod">
          <ac:chgData name="Kimberley Constable" userId="1c67c54c78895851" providerId="LiveId" clId="{5E81CB2B-D823-49C6-93A8-1855C27505B5}" dt="2023-05-12T19:10:15.918" v="1598" actId="1076"/>
          <ac:spMkLst>
            <pc:docMk/>
            <pc:sldMk cId="4061861370" sldId="258"/>
            <ac:spMk id="161" creationId="{380A6FA6-813E-B273-B65C-A263EADABDEE}"/>
          </ac:spMkLst>
        </pc:spChg>
        <pc:spChg chg="add mod">
          <ac:chgData name="Kimberley Constable" userId="1c67c54c78895851" providerId="LiveId" clId="{5E81CB2B-D823-49C6-93A8-1855C27505B5}" dt="2023-05-12T19:10:20.044" v="1599" actId="1076"/>
          <ac:spMkLst>
            <pc:docMk/>
            <pc:sldMk cId="4061861370" sldId="258"/>
            <ac:spMk id="162" creationId="{0DF224AF-FF93-8F55-764E-82E30F2E1125}"/>
          </ac:spMkLst>
        </pc:spChg>
        <pc:spChg chg="add mod">
          <ac:chgData name="Kimberley Constable" userId="1c67c54c78895851" providerId="LiveId" clId="{5E81CB2B-D823-49C6-93A8-1855C27505B5}" dt="2023-05-12T19:10:30.882" v="1600" actId="1076"/>
          <ac:spMkLst>
            <pc:docMk/>
            <pc:sldMk cId="4061861370" sldId="258"/>
            <ac:spMk id="163" creationId="{2B4A1B7F-F990-6C85-D2F5-901BE8218E7E}"/>
          </ac:spMkLst>
        </pc:spChg>
        <pc:spChg chg="add mod">
          <ac:chgData name="Kimberley Constable" userId="1c67c54c78895851" providerId="LiveId" clId="{5E81CB2B-D823-49C6-93A8-1855C27505B5}" dt="2023-05-12T18:51:46.362" v="890" actId="1076"/>
          <ac:spMkLst>
            <pc:docMk/>
            <pc:sldMk cId="4061861370" sldId="258"/>
            <ac:spMk id="164" creationId="{098AF567-322A-49B0-F817-24872D594B99}"/>
          </ac:spMkLst>
        </pc:spChg>
        <pc:spChg chg="add mod">
          <ac:chgData name="Kimberley Constable" userId="1c67c54c78895851" providerId="LiveId" clId="{5E81CB2B-D823-49C6-93A8-1855C27505B5}" dt="2023-05-12T19:10:00.730" v="1594" actId="1076"/>
          <ac:spMkLst>
            <pc:docMk/>
            <pc:sldMk cId="4061861370" sldId="258"/>
            <ac:spMk id="165" creationId="{557FF159-6A85-2BB3-D652-59CF2F190A26}"/>
          </ac:spMkLst>
        </pc:spChg>
        <pc:spChg chg="add mod">
          <ac:chgData name="Kimberley Constable" userId="1c67c54c78895851" providerId="LiveId" clId="{5E81CB2B-D823-49C6-93A8-1855C27505B5}" dt="2023-05-12T18:51:46.362" v="890" actId="1076"/>
          <ac:spMkLst>
            <pc:docMk/>
            <pc:sldMk cId="4061861370" sldId="258"/>
            <ac:spMk id="166" creationId="{95E766FC-6C9B-B36E-9334-126D7CDFBA5C}"/>
          </ac:spMkLst>
        </pc:spChg>
        <pc:spChg chg="add mod">
          <ac:chgData name="Kimberley Constable" userId="1c67c54c78895851" providerId="LiveId" clId="{5E81CB2B-D823-49C6-93A8-1855C27505B5}" dt="2023-05-12T18:51:46.362" v="890" actId="1076"/>
          <ac:spMkLst>
            <pc:docMk/>
            <pc:sldMk cId="4061861370" sldId="258"/>
            <ac:spMk id="167" creationId="{A385F6F8-CE62-9AAB-722E-5ED94C4D4728}"/>
          </ac:spMkLst>
        </pc:spChg>
        <pc:spChg chg="mod">
          <ac:chgData name="Kimberley Constable" userId="1c67c54c78895851" providerId="LiveId" clId="{5E81CB2B-D823-49C6-93A8-1855C27505B5}" dt="2023-05-12T18:58:54.120" v="940" actId="404"/>
          <ac:spMkLst>
            <pc:docMk/>
            <pc:sldMk cId="4061861370" sldId="258"/>
            <ac:spMk id="173" creationId="{58D19C03-636D-25DE-5989-4B0EC284E7A7}"/>
          </ac:spMkLst>
        </pc:spChg>
        <pc:spChg chg="mod">
          <ac:chgData name="Kimberley Constable" userId="1c67c54c78895851" providerId="LiveId" clId="{5E81CB2B-D823-49C6-93A8-1855C27505B5}" dt="2023-05-12T19:01:39.328" v="1027" actId="5793"/>
          <ac:spMkLst>
            <pc:docMk/>
            <pc:sldMk cId="4061861370" sldId="258"/>
            <ac:spMk id="176" creationId="{EB674B59-D56D-A46A-899A-0205FB2FF479}"/>
          </ac:spMkLst>
        </pc:spChg>
        <pc:spChg chg="mod">
          <ac:chgData name="Kimberley Constable" userId="1c67c54c78895851" providerId="LiveId" clId="{5E81CB2B-D823-49C6-93A8-1855C27505B5}" dt="2023-05-12T19:05:19.861" v="1197" actId="20577"/>
          <ac:spMkLst>
            <pc:docMk/>
            <pc:sldMk cId="4061861370" sldId="258"/>
            <ac:spMk id="179" creationId="{F8027E16-8128-347D-5ABB-38220ACB29E1}"/>
          </ac:spMkLst>
        </pc:spChg>
        <pc:spChg chg="mod">
          <ac:chgData name="Kimberley Constable" userId="1c67c54c78895851" providerId="LiveId" clId="{5E81CB2B-D823-49C6-93A8-1855C27505B5}" dt="2023-05-12T19:07:52.313" v="1406" actId="20577"/>
          <ac:spMkLst>
            <pc:docMk/>
            <pc:sldMk cId="4061861370" sldId="258"/>
            <ac:spMk id="182" creationId="{D7E2F41C-3F21-45D6-B467-43AB6F55063E}"/>
          </ac:spMkLst>
        </pc:spChg>
        <pc:spChg chg="add mod">
          <ac:chgData name="Kimberley Constable" userId="1c67c54c78895851" providerId="LiveId" clId="{5E81CB2B-D823-49C6-93A8-1855C27505B5}" dt="2023-05-12T18:59:16.496" v="991" actId="14100"/>
          <ac:spMkLst>
            <pc:docMk/>
            <pc:sldMk cId="4061861370" sldId="258"/>
            <ac:spMk id="183" creationId="{583D50A6-7EC1-E5CC-DD72-D369B86E0E47}"/>
          </ac:spMkLst>
        </pc:spChg>
        <pc:spChg chg="add mod">
          <ac:chgData name="Kimberley Constable" userId="1c67c54c78895851" providerId="LiveId" clId="{5E81CB2B-D823-49C6-93A8-1855C27505B5}" dt="2023-05-12T18:59:44.159" v="996" actId="1076"/>
          <ac:spMkLst>
            <pc:docMk/>
            <pc:sldMk cId="4061861370" sldId="258"/>
            <ac:spMk id="184" creationId="{B7BE15E3-5698-44A1-F29D-5D02F7391CDB}"/>
          </ac:spMkLst>
        </pc:spChg>
        <pc:spChg chg="add mod">
          <ac:chgData name="Kimberley Constable" userId="1c67c54c78895851" providerId="LiveId" clId="{5E81CB2B-D823-49C6-93A8-1855C27505B5}" dt="2023-05-12T19:02:52.178" v="1182" actId="1076"/>
          <ac:spMkLst>
            <pc:docMk/>
            <pc:sldMk cId="4061861370" sldId="258"/>
            <ac:spMk id="185" creationId="{2931BE46-A1F8-F777-6A31-7133A85C7065}"/>
          </ac:spMkLst>
        </pc:spChg>
        <pc:spChg chg="add mod">
          <ac:chgData name="Kimberley Constable" userId="1c67c54c78895851" providerId="LiveId" clId="{5E81CB2B-D823-49C6-93A8-1855C27505B5}" dt="2023-05-12T19:03:20.510" v="1188" actId="1076"/>
          <ac:spMkLst>
            <pc:docMk/>
            <pc:sldMk cId="4061861370" sldId="258"/>
            <ac:spMk id="186" creationId="{1E28430E-4AFA-DF2E-16B9-4DEBF908FA2A}"/>
          </ac:spMkLst>
        </pc:spChg>
        <pc:spChg chg="add mod">
          <ac:chgData name="Kimberley Constable" userId="1c67c54c78895851" providerId="LiveId" clId="{5E81CB2B-D823-49C6-93A8-1855C27505B5}" dt="2023-05-12T19:03:20.510" v="1188" actId="1076"/>
          <ac:spMkLst>
            <pc:docMk/>
            <pc:sldMk cId="4061861370" sldId="258"/>
            <ac:spMk id="187" creationId="{B0EDB2B6-BDFF-D0F6-AB18-E59EFBDB0B56}"/>
          </ac:spMkLst>
        </pc:spChg>
        <pc:spChg chg="add mod">
          <ac:chgData name="Kimberley Constable" userId="1c67c54c78895851" providerId="LiveId" clId="{5E81CB2B-D823-49C6-93A8-1855C27505B5}" dt="2023-05-12T19:06:33.861" v="1386" actId="1076"/>
          <ac:spMkLst>
            <pc:docMk/>
            <pc:sldMk cId="4061861370" sldId="258"/>
            <ac:spMk id="188" creationId="{1451CD66-C756-16B4-4FA9-A583FA0E4C28}"/>
          </ac:spMkLst>
        </pc:spChg>
        <pc:spChg chg="add del mod">
          <ac:chgData name="Kimberley Constable" userId="1c67c54c78895851" providerId="LiveId" clId="{5E81CB2B-D823-49C6-93A8-1855C27505B5}" dt="2023-05-12T19:06:47.289" v="1388" actId="478"/>
          <ac:spMkLst>
            <pc:docMk/>
            <pc:sldMk cId="4061861370" sldId="258"/>
            <ac:spMk id="189" creationId="{4ED6C7E5-77AE-39D2-70A3-0C2AA2C57AEA}"/>
          </ac:spMkLst>
        </pc:spChg>
        <pc:spChg chg="add del mod">
          <ac:chgData name="Kimberley Constable" userId="1c67c54c78895851" providerId="LiveId" clId="{5E81CB2B-D823-49C6-93A8-1855C27505B5}" dt="2023-05-12T19:06:47.289" v="1388" actId="478"/>
          <ac:spMkLst>
            <pc:docMk/>
            <pc:sldMk cId="4061861370" sldId="258"/>
            <ac:spMk id="190" creationId="{BB32BD6F-1AE6-D909-B301-4C608A45376C}"/>
          </ac:spMkLst>
        </pc:spChg>
        <pc:spChg chg="add mod">
          <ac:chgData name="Kimberley Constable" userId="1c67c54c78895851" providerId="LiveId" clId="{5E81CB2B-D823-49C6-93A8-1855C27505B5}" dt="2023-05-12T19:06:44.838" v="1387" actId="1076"/>
          <ac:spMkLst>
            <pc:docMk/>
            <pc:sldMk cId="4061861370" sldId="258"/>
            <ac:spMk id="191" creationId="{D83C96CC-4BF5-9E4F-6945-9DC089734D7C}"/>
          </ac:spMkLst>
        </pc:spChg>
        <pc:spChg chg="add del mod">
          <ac:chgData name="Kimberley Constable" userId="1c67c54c78895851" providerId="LiveId" clId="{5E81CB2B-D823-49C6-93A8-1855C27505B5}" dt="2023-05-12T19:06:47.289" v="1388" actId="478"/>
          <ac:spMkLst>
            <pc:docMk/>
            <pc:sldMk cId="4061861370" sldId="258"/>
            <ac:spMk id="192" creationId="{F6A5E3D1-F295-2863-08F1-7D9DD719B339}"/>
          </ac:spMkLst>
        </pc:spChg>
        <pc:spChg chg="add mod">
          <ac:chgData name="Kimberley Constable" userId="1c67c54c78895851" providerId="LiveId" clId="{5E81CB2B-D823-49C6-93A8-1855C27505B5}" dt="2023-05-12T19:08:49.503" v="1575" actId="313"/>
          <ac:spMkLst>
            <pc:docMk/>
            <pc:sldMk cId="4061861370" sldId="258"/>
            <ac:spMk id="193" creationId="{DE91FB17-4BC0-828C-033C-93950D4D377C}"/>
          </ac:spMkLst>
        </pc:spChg>
        <pc:spChg chg="add del mod">
          <ac:chgData name="Kimberley Constable" userId="1c67c54c78895851" providerId="LiveId" clId="{5E81CB2B-D823-49C6-93A8-1855C27505B5}" dt="2023-05-12T19:09:04.288" v="1576" actId="478"/>
          <ac:spMkLst>
            <pc:docMk/>
            <pc:sldMk cId="4061861370" sldId="258"/>
            <ac:spMk id="194" creationId="{19FFE358-1421-8DD4-364E-E0815BD00F96}"/>
          </ac:spMkLst>
        </pc:spChg>
        <pc:spChg chg="add del mod">
          <ac:chgData name="Kimberley Constable" userId="1c67c54c78895851" providerId="LiveId" clId="{5E81CB2B-D823-49C6-93A8-1855C27505B5}" dt="2023-05-12T19:09:05.339" v="1577" actId="478"/>
          <ac:spMkLst>
            <pc:docMk/>
            <pc:sldMk cId="4061861370" sldId="258"/>
            <ac:spMk id="195" creationId="{0165749F-2152-8F81-D74B-C6996EC5C264}"/>
          </ac:spMkLst>
        </pc:spChg>
        <pc:spChg chg="add mod">
          <ac:chgData name="Kimberley Constable" userId="1c67c54c78895851" providerId="LiveId" clId="{5E81CB2B-D823-49C6-93A8-1855C27505B5}" dt="2023-05-12T19:09:08.666" v="1579" actId="1076"/>
          <ac:spMkLst>
            <pc:docMk/>
            <pc:sldMk cId="4061861370" sldId="258"/>
            <ac:spMk id="196" creationId="{2AC752B2-9739-BDB7-B48E-81323EAEFFF3}"/>
          </ac:spMkLst>
        </pc:spChg>
        <pc:spChg chg="add del mod">
          <ac:chgData name="Kimberley Constable" userId="1c67c54c78895851" providerId="LiveId" clId="{5E81CB2B-D823-49C6-93A8-1855C27505B5}" dt="2023-05-12T19:09:06.708" v="1578" actId="478"/>
          <ac:spMkLst>
            <pc:docMk/>
            <pc:sldMk cId="4061861370" sldId="258"/>
            <ac:spMk id="197" creationId="{B13A987A-8FA1-516F-813E-180322EC17F4}"/>
          </ac:spMkLst>
        </pc:spChg>
        <pc:spChg chg="add mod">
          <ac:chgData name="Kimberley Constable" userId="1c67c54c78895851" providerId="LiveId" clId="{5E81CB2B-D823-49C6-93A8-1855C27505B5}" dt="2023-05-12T18:59:44.159" v="996" actId="1076"/>
          <ac:spMkLst>
            <pc:docMk/>
            <pc:sldMk cId="4061861370" sldId="258"/>
            <ac:spMk id="204" creationId="{0E6F68F1-7DAD-3ED8-AF81-1460D4001F76}"/>
          </ac:spMkLst>
        </pc:spChg>
        <pc:spChg chg="add mod">
          <ac:chgData name="Kimberley Constable" userId="1c67c54c78895851" providerId="LiveId" clId="{5E81CB2B-D823-49C6-93A8-1855C27505B5}" dt="2023-05-12T18:59:52.787" v="998" actId="1076"/>
          <ac:spMkLst>
            <pc:docMk/>
            <pc:sldMk cId="4061861370" sldId="258"/>
            <ac:spMk id="205" creationId="{9BAC85D2-2144-0074-FF4E-96EE0BDD1DF2}"/>
          </ac:spMkLst>
        </pc:spChg>
        <pc:spChg chg="add mod">
          <ac:chgData name="Kimberley Constable" userId="1c67c54c78895851" providerId="LiveId" clId="{5E81CB2B-D823-49C6-93A8-1855C27505B5}" dt="2023-05-12T18:59:52.787" v="998" actId="1076"/>
          <ac:spMkLst>
            <pc:docMk/>
            <pc:sldMk cId="4061861370" sldId="258"/>
            <ac:spMk id="206" creationId="{688AB089-CE85-0E74-FA22-4AE8DC849EBD}"/>
          </ac:spMkLst>
        </pc:spChg>
        <pc:spChg chg="add mod">
          <ac:chgData name="Kimberley Constable" userId="1c67c54c78895851" providerId="LiveId" clId="{5E81CB2B-D823-49C6-93A8-1855C27505B5}" dt="2023-05-12T19:00:12.691" v="1013" actId="20577"/>
          <ac:spMkLst>
            <pc:docMk/>
            <pc:sldMk cId="4061861370" sldId="258"/>
            <ac:spMk id="207" creationId="{189A763D-9154-8F8F-330C-7B8204C64886}"/>
          </ac:spMkLst>
        </pc:spChg>
        <pc:spChg chg="add mod">
          <ac:chgData name="Kimberley Constable" userId="1c67c54c78895851" providerId="LiveId" clId="{5E81CB2B-D823-49C6-93A8-1855C27505B5}" dt="2023-05-12T19:03:20.510" v="1188" actId="1076"/>
          <ac:spMkLst>
            <pc:docMk/>
            <pc:sldMk cId="4061861370" sldId="258"/>
            <ac:spMk id="208" creationId="{0814DA80-4BE4-7885-E4F9-A5613CA62BAA}"/>
          </ac:spMkLst>
        </pc:spChg>
        <pc:spChg chg="add mod">
          <ac:chgData name="Kimberley Constable" userId="1c67c54c78895851" providerId="LiveId" clId="{5E81CB2B-D823-49C6-93A8-1855C27505B5}" dt="2023-05-12T19:03:20.510" v="1188" actId="1076"/>
          <ac:spMkLst>
            <pc:docMk/>
            <pc:sldMk cId="4061861370" sldId="258"/>
            <ac:spMk id="209" creationId="{51D69762-ACEB-113C-3EE9-7FA78C8C1F7B}"/>
          </ac:spMkLst>
        </pc:spChg>
        <pc:spChg chg="add mod">
          <ac:chgData name="Kimberley Constable" userId="1c67c54c78895851" providerId="LiveId" clId="{5E81CB2B-D823-49C6-93A8-1855C27505B5}" dt="2023-05-12T19:03:20.510" v="1188" actId="1076"/>
          <ac:spMkLst>
            <pc:docMk/>
            <pc:sldMk cId="4061861370" sldId="258"/>
            <ac:spMk id="210" creationId="{67AD22F8-3FCF-00CB-B443-C19E4B345EA3}"/>
          </ac:spMkLst>
        </pc:spChg>
        <pc:spChg chg="add mod">
          <ac:chgData name="Kimberley Constable" userId="1c67c54c78895851" providerId="LiveId" clId="{5E81CB2B-D823-49C6-93A8-1855C27505B5}" dt="2023-05-12T19:07:02.746" v="1391" actId="1076"/>
          <ac:spMkLst>
            <pc:docMk/>
            <pc:sldMk cId="4061861370" sldId="258"/>
            <ac:spMk id="211" creationId="{98D38BF1-9A5D-1763-CD23-A77A01E75C87}"/>
          </ac:spMkLst>
        </pc:spChg>
        <pc:spChg chg="add mod">
          <ac:chgData name="Kimberley Constable" userId="1c67c54c78895851" providerId="LiveId" clId="{5E81CB2B-D823-49C6-93A8-1855C27505B5}" dt="2023-05-12T19:07:17.268" v="1393" actId="1076"/>
          <ac:spMkLst>
            <pc:docMk/>
            <pc:sldMk cId="4061861370" sldId="258"/>
            <ac:spMk id="212" creationId="{2C31D8E1-C89E-A45E-415C-C21E3B197B82}"/>
          </ac:spMkLst>
        </pc:spChg>
        <pc:spChg chg="add mod">
          <ac:chgData name="Kimberley Constable" userId="1c67c54c78895851" providerId="LiveId" clId="{5E81CB2B-D823-49C6-93A8-1855C27505B5}" dt="2023-05-12T19:07:13.769" v="1392" actId="1076"/>
          <ac:spMkLst>
            <pc:docMk/>
            <pc:sldMk cId="4061861370" sldId="258"/>
            <ac:spMk id="213" creationId="{59DF1356-B2F7-C32D-B771-2FEAEFC0B499}"/>
          </ac:spMkLst>
        </pc:spChg>
        <pc:spChg chg="add mod">
          <ac:chgData name="Kimberley Constable" userId="1c67c54c78895851" providerId="LiveId" clId="{5E81CB2B-D823-49C6-93A8-1855C27505B5}" dt="2023-05-12T19:09:15.295" v="1581" actId="1076"/>
          <ac:spMkLst>
            <pc:docMk/>
            <pc:sldMk cId="4061861370" sldId="258"/>
            <ac:spMk id="214" creationId="{28F70D5E-95D4-1383-B036-E1CF7925741A}"/>
          </ac:spMkLst>
        </pc:spChg>
        <pc:spChg chg="add mod">
          <ac:chgData name="Kimberley Constable" userId="1c67c54c78895851" providerId="LiveId" clId="{5E81CB2B-D823-49C6-93A8-1855C27505B5}" dt="2023-05-12T19:09:24.096" v="1582" actId="1076"/>
          <ac:spMkLst>
            <pc:docMk/>
            <pc:sldMk cId="4061861370" sldId="258"/>
            <ac:spMk id="215" creationId="{1AB27C5B-0841-60B4-1A87-876BA1B3FAEE}"/>
          </ac:spMkLst>
        </pc:spChg>
        <pc:spChg chg="add mod">
          <ac:chgData name="Kimberley Constable" userId="1c67c54c78895851" providerId="LiveId" clId="{5E81CB2B-D823-49C6-93A8-1855C27505B5}" dt="2023-05-12T19:09:30.342" v="1591" actId="20577"/>
          <ac:spMkLst>
            <pc:docMk/>
            <pc:sldMk cId="4061861370" sldId="258"/>
            <ac:spMk id="216" creationId="{37F19446-F413-36FC-9D9D-959E0A614280}"/>
          </ac:spMkLst>
        </pc:spChg>
        <pc:spChg chg="add del mod">
          <ac:chgData name="Kimberley Constable" userId="1c67c54c78895851" providerId="LiveId" clId="{5E81CB2B-D823-49C6-93A8-1855C27505B5}" dt="2023-05-12T19:24:06.404" v="1602" actId="478"/>
          <ac:spMkLst>
            <pc:docMk/>
            <pc:sldMk cId="4061861370" sldId="258"/>
            <ac:spMk id="217" creationId="{45C4A348-7352-A6D6-3EE3-96BA1B2E0A27}"/>
          </ac:spMkLst>
        </pc:spChg>
        <pc:grpChg chg="add mod">
          <ac:chgData name="Kimberley Constable" userId="1c67c54c78895851" providerId="LiveId" clId="{5E81CB2B-D823-49C6-93A8-1855C27505B5}" dt="2023-05-12T16:46:20.054" v="2" actId="1076"/>
          <ac:grpSpMkLst>
            <pc:docMk/>
            <pc:sldMk cId="4061861370" sldId="258"/>
            <ac:grpSpMk id="25" creationId="{9E054CCF-D36F-05BF-4E05-709757376B31}"/>
          </ac:grpSpMkLst>
        </pc:grpChg>
        <pc:grpChg chg="add mod">
          <ac:chgData name="Kimberley Constable" userId="1c67c54c78895851" providerId="LiveId" clId="{5E81CB2B-D823-49C6-93A8-1855C27505B5}" dt="2023-05-12T16:57:07.292" v="11" actId="1076"/>
          <ac:grpSpMkLst>
            <pc:docMk/>
            <pc:sldMk cId="4061861370" sldId="258"/>
            <ac:grpSpMk id="33" creationId="{C1190729-C6C6-3BC7-59AA-64B4A4F079E3}"/>
          </ac:grpSpMkLst>
        </pc:grpChg>
        <pc:grpChg chg="add mod">
          <ac:chgData name="Kimberley Constable" userId="1c67c54c78895851" providerId="LiveId" clId="{5E81CB2B-D823-49C6-93A8-1855C27505B5}" dt="2023-05-12T16:56:54.127" v="10" actId="1076"/>
          <ac:grpSpMkLst>
            <pc:docMk/>
            <pc:sldMk cId="4061861370" sldId="258"/>
            <ac:grpSpMk id="36" creationId="{0D6F100A-14AB-DBA1-295C-0FF63638EAF1}"/>
          </ac:grpSpMkLst>
        </pc:grpChg>
        <pc:grpChg chg="add mod">
          <ac:chgData name="Kimberley Constable" userId="1c67c54c78895851" providerId="LiveId" clId="{5E81CB2B-D823-49C6-93A8-1855C27505B5}" dt="2023-05-12T16:46:20.054" v="2" actId="1076"/>
          <ac:grpSpMkLst>
            <pc:docMk/>
            <pc:sldMk cId="4061861370" sldId="258"/>
            <ac:grpSpMk id="40" creationId="{2CA59C08-6058-8BA7-0E34-91AED4B9DD2D}"/>
          </ac:grpSpMkLst>
        </pc:grpChg>
        <pc:grpChg chg="add mod">
          <ac:chgData name="Kimberley Constable" userId="1c67c54c78895851" providerId="LiveId" clId="{5E81CB2B-D823-49C6-93A8-1855C27505B5}" dt="2023-05-12T16:46:20.054" v="2" actId="1076"/>
          <ac:grpSpMkLst>
            <pc:docMk/>
            <pc:sldMk cId="4061861370" sldId="258"/>
            <ac:grpSpMk id="90" creationId="{BF91C897-55D7-1091-9F2E-FE9F4D8C913E}"/>
          </ac:grpSpMkLst>
        </pc:grpChg>
        <pc:grpChg chg="add mod">
          <ac:chgData name="Kimberley Constable" userId="1c67c54c78895851" providerId="LiveId" clId="{5E81CB2B-D823-49C6-93A8-1855C27505B5}" dt="2023-05-12T18:55:39.063" v="894" actId="1076"/>
          <ac:grpSpMkLst>
            <pc:docMk/>
            <pc:sldMk cId="4061861370" sldId="258"/>
            <ac:grpSpMk id="171" creationId="{5DD8B899-1328-2EFB-37EA-DDE60464A55E}"/>
          </ac:grpSpMkLst>
        </pc:grpChg>
        <pc:grpChg chg="add mod">
          <ac:chgData name="Kimberley Constable" userId="1c67c54c78895851" providerId="LiveId" clId="{5E81CB2B-D823-49C6-93A8-1855C27505B5}" dt="2023-05-12T18:56:33.970" v="906" actId="1076"/>
          <ac:grpSpMkLst>
            <pc:docMk/>
            <pc:sldMk cId="4061861370" sldId="258"/>
            <ac:grpSpMk id="174" creationId="{D215D17D-F368-544D-E50F-82C62B8B0279}"/>
          </ac:grpSpMkLst>
        </pc:grpChg>
        <pc:grpChg chg="add mod">
          <ac:chgData name="Kimberley Constable" userId="1c67c54c78895851" providerId="LiveId" clId="{5E81CB2B-D823-49C6-93A8-1855C27505B5}" dt="2023-05-12T18:56:30.965" v="905" actId="1076"/>
          <ac:grpSpMkLst>
            <pc:docMk/>
            <pc:sldMk cId="4061861370" sldId="258"/>
            <ac:grpSpMk id="177" creationId="{4648F16E-0D79-BAB5-E8CD-1BB9F6CBD44F}"/>
          </ac:grpSpMkLst>
        </pc:grpChg>
        <pc:grpChg chg="add mod">
          <ac:chgData name="Kimberley Constable" userId="1c67c54c78895851" providerId="LiveId" clId="{5E81CB2B-D823-49C6-93A8-1855C27505B5}" dt="2023-05-12T18:55:39.063" v="894" actId="1076"/>
          <ac:grpSpMkLst>
            <pc:docMk/>
            <pc:sldMk cId="4061861370" sldId="258"/>
            <ac:grpSpMk id="180" creationId="{B1941F25-1B51-9FD4-7935-FA81529BA872}"/>
          </ac:grpSpMkLst>
        </pc:grpChg>
        <pc:picChg chg="mod">
          <ac:chgData name="Kimberley Constable" userId="1c67c54c78895851" providerId="LiveId" clId="{5E81CB2B-D823-49C6-93A8-1855C27505B5}" dt="2023-05-12T16:46:20.054" v="2" actId="1076"/>
          <ac:picMkLst>
            <pc:docMk/>
            <pc:sldMk cId="4061861370" sldId="258"/>
            <ac:picMk id="27" creationId="{4BCA4373-930A-6542-55BA-004732FA0B25}"/>
          </ac:picMkLst>
        </pc:picChg>
        <pc:picChg chg="mod">
          <ac:chgData name="Kimberley Constable" userId="1c67c54c78895851" providerId="LiveId" clId="{5E81CB2B-D823-49C6-93A8-1855C27505B5}" dt="2023-05-12T16:57:07.292" v="11" actId="1076"/>
          <ac:picMkLst>
            <pc:docMk/>
            <pc:sldMk cId="4061861370" sldId="258"/>
            <ac:picMk id="34" creationId="{73AE3D02-E76D-5561-44EA-177D1159A938}"/>
          </ac:picMkLst>
        </pc:picChg>
        <pc:picChg chg="mod">
          <ac:chgData name="Kimberley Constable" userId="1c67c54c78895851" providerId="LiveId" clId="{5E81CB2B-D823-49C6-93A8-1855C27505B5}" dt="2023-05-12T16:56:54.127" v="10" actId="1076"/>
          <ac:picMkLst>
            <pc:docMk/>
            <pc:sldMk cId="4061861370" sldId="258"/>
            <ac:picMk id="38" creationId="{EC5D7981-392F-5262-B211-57527EC5392A}"/>
          </ac:picMkLst>
        </pc:picChg>
        <pc:picChg chg="mod">
          <ac:chgData name="Kimberley Constable" userId="1c67c54c78895851" providerId="LiveId" clId="{5E81CB2B-D823-49C6-93A8-1855C27505B5}" dt="2023-05-12T16:46:20.054" v="2" actId="1076"/>
          <ac:picMkLst>
            <pc:docMk/>
            <pc:sldMk cId="4061861370" sldId="258"/>
            <ac:picMk id="80" creationId="{B1F10A1F-37C5-089E-AEE5-6B38E5F000C7}"/>
          </ac:picMkLst>
        </pc:picChg>
        <pc:picChg chg="mod">
          <ac:chgData name="Kimberley Constable" userId="1c67c54c78895851" providerId="LiveId" clId="{5E81CB2B-D823-49C6-93A8-1855C27505B5}" dt="2023-05-12T16:46:20.054" v="2" actId="1076"/>
          <ac:picMkLst>
            <pc:docMk/>
            <pc:sldMk cId="4061861370" sldId="258"/>
            <ac:picMk id="111" creationId="{2A44BAB3-9F26-1DC7-D753-101644BB9D78}"/>
          </ac:picMkLst>
        </pc:picChg>
        <pc:picChg chg="mod">
          <ac:chgData name="Kimberley Constable" userId="1c67c54c78895851" providerId="LiveId" clId="{5E81CB2B-D823-49C6-93A8-1855C27505B5}" dt="2023-05-12T18:55:39.063" v="894" actId="1076"/>
          <ac:picMkLst>
            <pc:docMk/>
            <pc:sldMk cId="4061861370" sldId="258"/>
            <ac:picMk id="172" creationId="{104EEC8E-576D-FBF6-1A0C-884AFC3B8745}"/>
          </ac:picMkLst>
        </pc:picChg>
        <pc:picChg chg="mod">
          <ac:chgData name="Kimberley Constable" userId="1c67c54c78895851" providerId="LiveId" clId="{5E81CB2B-D823-49C6-93A8-1855C27505B5}" dt="2023-05-12T18:56:33.970" v="906" actId="1076"/>
          <ac:picMkLst>
            <pc:docMk/>
            <pc:sldMk cId="4061861370" sldId="258"/>
            <ac:picMk id="175" creationId="{7AC296AA-5F35-C84F-F17B-AB8D6295EE92}"/>
          </ac:picMkLst>
        </pc:picChg>
        <pc:picChg chg="mod">
          <ac:chgData name="Kimberley Constable" userId="1c67c54c78895851" providerId="LiveId" clId="{5E81CB2B-D823-49C6-93A8-1855C27505B5}" dt="2023-05-12T18:56:30.965" v="905" actId="1076"/>
          <ac:picMkLst>
            <pc:docMk/>
            <pc:sldMk cId="4061861370" sldId="258"/>
            <ac:picMk id="178" creationId="{2532D155-7AAA-3C2C-F630-36D5CF75A937}"/>
          </ac:picMkLst>
        </pc:picChg>
        <pc:picChg chg="mod">
          <ac:chgData name="Kimberley Constable" userId="1c67c54c78895851" providerId="LiveId" clId="{5E81CB2B-D823-49C6-93A8-1855C27505B5}" dt="2023-05-12T18:55:39.063" v="894" actId="1076"/>
          <ac:picMkLst>
            <pc:docMk/>
            <pc:sldMk cId="4061861370" sldId="258"/>
            <ac:picMk id="181" creationId="{7ACC022B-0550-FEEE-41F6-7A2369425D90}"/>
          </ac:picMkLst>
        </pc:picChg>
        <pc:cxnChg chg="add mod">
          <ac:chgData name="Kimberley Constable" userId="1c67c54c78895851" providerId="LiveId" clId="{5E81CB2B-D823-49C6-93A8-1855C27505B5}" dt="2023-05-12T16:56:45.805" v="8" actId="14100"/>
          <ac:cxnSpMkLst>
            <pc:docMk/>
            <pc:sldMk cId="4061861370" sldId="258"/>
            <ac:cxnSpMk id="9" creationId="{FFDF2130-5B9D-9CD0-E2E1-892B1CBF9127}"/>
          </ac:cxnSpMkLst>
        </pc:cxnChg>
        <pc:cxnChg chg="add mod">
          <ac:chgData name="Kimberley Constable" userId="1c67c54c78895851" providerId="LiveId" clId="{5E81CB2B-D823-49C6-93A8-1855C27505B5}" dt="2023-05-12T16:46:53.262" v="3" actId="208"/>
          <ac:cxnSpMkLst>
            <pc:docMk/>
            <pc:sldMk cId="4061861370" sldId="258"/>
            <ac:cxnSpMk id="10" creationId="{FC4E16DD-2493-741F-A479-B678AD03253F}"/>
          </ac:cxnSpMkLst>
        </pc:cxnChg>
        <pc:cxnChg chg="add mod">
          <ac:chgData name="Kimberley Constable" userId="1c67c54c78895851" providerId="LiveId" clId="{5E81CB2B-D823-49C6-93A8-1855C27505B5}" dt="2023-05-12T16:46:53.262" v="3" actId="208"/>
          <ac:cxnSpMkLst>
            <pc:docMk/>
            <pc:sldMk cId="4061861370" sldId="258"/>
            <ac:cxnSpMk id="12" creationId="{8AE09211-7A88-1044-FC85-CB0831F7F477}"/>
          </ac:cxnSpMkLst>
        </pc:cxnChg>
        <pc:cxnChg chg="add mod">
          <ac:chgData name="Kimberley Constable" userId="1c67c54c78895851" providerId="LiveId" clId="{5E81CB2B-D823-49C6-93A8-1855C27505B5}" dt="2023-05-12T16:56:48.803" v="9" actId="14100"/>
          <ac:cxnSpMkLst>
            <pc:docMk/>
            <pc:sldMk cId="4061861370" sldId="258"/>
            <ac:cxnSpMk id="13" creationId="{B8E04D2F-A05D-D2EA-72F1-C7393E48B1BC}"/>
          </ac:cxnSpMkLst>
        </pc:cxnChg>
        <pc:cxnChg chg="add mod">
          <ac:chgData name="Kimberley Constable" userId="1c67c54c78895851" providerId="LiveId" clId="{5E81CB2B-D823-49C6-93A8-1855C27505B5}" dt="2023-05-12T18:56:44.394" v="911" actId="14100"/>
          <ac:cxnSpMkLst>
            <pc:docMk/>
            <pc:sldMk cId="4061861370" sldId="258"/>
            <ac:cxnSpMk id="168" creationId="{FE31CA16-9C57-E6BF-F00C-55726B07315B}"/>
          </ac:cxnSpMkLst>
        </pc:cxnChg>
        <pc:cxnChg chg="add mod">
          <ac:chgData name="Kimberley Constable" userId="1c67c54c78895851" providerId="LiveId" clId="{5E81CB2B-D823-49C6-93A8-1855C27505B5}" dt="2023-05-12T18:56:41.374" v="910" actId="14100"/>
          <ac:cxnSpMkLst>
            <pc:docMk/>
            <pc:sldMk cId="4061861370" sldId="258"/>
            <ac:cxnSpMk id="169" creationId="{F40838F4-AAAE-F5AF-E95B-4AC9ABB7FDEC}"/>
          </ac:cxnSpMkLst>
        </pc:cxnChg>
        <pc:cxnChg chg="add mod">
          <ac:chgData name="Kimberley Constable" userId="1c67c54c78895851" providerId="LiveId" clId="{5E81CB2B-D823-49C6-93A8-1855C27505B5}" dt="2023-05-12T19:00:02.817" v="1001" actId="1076"/>
          <ac:cxnSpMkLst>
            <pc:docMk/>
            <pc:sldMk cId="4061861370" sldId="258"/>
            <ac:cxnSpMk id="170" creationId="{670BB25B-9FA3-CEFF-AF7B-A751015A096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9466" y="3387614"/>
            <a:ext cx="27080607" cy="7206462"/>
          </a:xfrm>
        </p:spPr>
        <p:txBody>
          <a:bodyPr anchor="b"/>
          <a:lstStyle>
            <a:lvl1pPr algn="ctr">
              <a:defRPr sz="18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2442" y="10871985"/>
            <a:ext cx="23894654" cy="4997565"/>
          </a:xfrm>
        </p:spPr>
        <p:txBody>
          <a:bodyPr/>
          <a:lstStyle>
            <a:lvl1pPr marL="0" indent="0" algn="ctr">
              <a:buNone/>
              <a:defRPr sz="7244"/>
            </a:lvl1pPr>
            <a:lvl2pPr marL="1379967" indent="0" algn="ctr">
              <a:buNone/>
              <a:defRPr sz="6037"/>
            </a:lvl2pPr>
            <a:lvl3pPr marL="2759934" indent="0" algn="ctr">
              <a:buNone/>
              <a:defRPr sz="5433"/>
            </a:lvl3pPr>
            <a:lvl4pPr marL="4139900" indent="0" algn="ctr">
              <a:buNone/>
              <a:defRPr sz="4829"/>
            </a:lvl4pPr>
            <a:lvl5pPr marL="5519867" indent="0" algn="ctr">
              <a:buNone/>
              <a:defRPr sz="4829"/>
            </a:lvl5pPr>
            <a:lvl6pPr marL="6899834" indent="0" algn="ctr">
              <a:buNone/>
              <a:defRPr sz="4829"/>
            </a:lvl6pPr>
            <a:lvl7pPr marL="8279801" indent="0" algn="ctr">
              <a:buNone/>
              <a:defRPr sz="4829"/>
            </a:lvl7pPr>
            <a:lvl8pPr marL="9659767" indent="0" algn="ctr">
              <a:buNone/>
              <a:defRPr sz="4829"/>
            </a:lvl8pPr>
            <a:lvl9pPr marL="11039734" indent="0" algn="ctr">
              <a:buNone/>
              <a:defRPr sz="482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81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88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799484" y="1102052"/>
            <a:ext cx="6869713" cy="1754179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345" y="1102052"/>
            <a:ext cx="20210894" cy="175417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0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2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751" y="5160485"/>
            <a:ext cx="27478852" cy="8610379"/>
          </a:xfrm>
        </p:spPr>
        <p:txBody>
          <a:bodyPr anchor="b"/>
          <a:lstStyle>
            <a:lvl1pPr>
              <a:defRPr sz="18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3751" y="13852322"/>
            <a:ext cx="27478852" cy="4527995"/>
          </a:xfrm>
        </p:spPr>
        <p:txBody>
          <a:bodyPr/>
          <a:lstStyle>
            <a:lvl1pPr marL="0" indent="0">
              <a:buNone/>
              <a:defRPr sz="7244">
                <a:solidFill>
                  <a:schemeClr val="tx1"/>
                </a:solidFill>
              </a:defRPr>
            </a:lvl1pPr>
            <a:lvl2pPr marL="1379967" indent="0">
              <a:buNone/>
              <a:defRPr sz="6037">
                <a:solidFill>
                  <a:schemeClr val="tx1">
                    <a:tint val="75000"/>
                  </a:schemeClr>
                </a:solidFill>
              </a:defRPr>
            </a:lvl2pPr>
            <a:lvl3pPr marL="2759934" indent="0">
              <a:buNone/>
              <a:defRPr sz="5433">
                <a:solidFill>
                  <a:schemeClr val="tx1">
                    <a:tint val="75000"/>
                  </a:schemeClr>
                </a:solidFill>
              </a:defRPr>
            </a:lvl3pPr>
            <a:lvl4pPr marL="4139900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4pPr>
            <a:lvl5pPr marL="5519867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5pPr>
            <a:lvl6pPr marL="6899834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6pPr>
            <a:lvl7pPr marL="8279801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7pPr>
            <a:lvl8pPr marL="9659767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8pPr>
            <a:lvl9pPr marL="11039734" indent="0">
              <a:buNone/>
              <a:defRPr sz="48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77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0343" y="5510261"/>
            <a:ext cx="13540304" cy="13133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28891" y="5510261"/>
            <a:ext cx="13540304" cy="13133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04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493" y="1102056"/>
            <a:ext cx="27478852" cy="4000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496" y="5074233"/>
            <a:ext cx="13478076" cy="2486803"/>
          </a:xfrm>
        </p:spPr>
        <p:txBody>
          <a:bodyPr anchor="b"/>
          <a:lstStyle>
            <a:lvl1pPr marL="0" indent="0">
              <a:buNone/>
              <a:defRPr sz="7244" b="1"/>
            </a:lvl1pPr>
            <a:lvl2pPr marL="1379967" indent="0">
              <a:buNone/>
              <a:defRPr sz="6037" b="1"/>
            </a:lvl2pPr>
            <a:lvl3pPr marL="2759934" indent="0">
              <a:buNone/>
              <a:defRPr sz="5433" b="1"/>
            </a:lvl3pPr>
            <a:lvl4pPr marL="4139900" indent="0">
              <a:buNone/>
              <a:defRPr sz="4829" b="1"/>
            </a:lvl4pPr>
            <a:lvl5pPr marL="5519867" indent="0">
              <a:buNone/>
              <a:defRPr sz="4829" b="1"/>
            </a:lvl5pPr>
            <a:lvl6pPr marL="6899834" indent="0">
              <a:buNone/>
              <a:defRPr sz="4829" b="1"/>
            </a:lvl6pPr>
            <a:lvl7pPr marL="8279801" indent="0">
              <a:buNone/>
              <a:defRPr sz="4829" b="1"/>
            </a:lvl7pPr>
            <a:lvl8pPr marL="9659767" indent="0">
              <a:buNone/>
              <a:defRPr sz="4829" b="1"/>
            </a:lvl8pPr>
            <a:lvl9pPr marL="11039734" indent="0">
              <a:buNone/>
              <a:defRPr sz="48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496" y="7561036"/>
            <a:ext cx="13478076" cy="11121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128893" y="5074233"/>
            <a:ext cx="13544453" cy="2486803"/>
          </a:xfrm>
        </p:spPr>
        <p:txBody>
          <a:bodyPr anchor="b"/>
          <a:lstStyle>
            <a:lvl1pPr marL="0" indent="0">
              <a:buNone/>
              <a:defRPr sz="7244" b="1"/>
            </a:lvl1pPr>
            <a:lvl2pPr marL="1379967" indent="0">
              <a:buNone/>
              <a:defRPr sz="6037" b="1"/>
            </a:lvl2pPr>
            <a:lvl3pPr marL="2759934" indent="0">
              <a:buNone/>
              <a:defRPr sz="5433" b="1"/>
            </a:lvl3pPr>
            <a:lvl4pPr marL="4139900" indent="0">
              <a:buNone/>
              <a:defRPr sz="4829" b="1"/>
            </a:lvl4pPr>
            <a:lvl5pPr marL="5519867" indent="0">
              <a:buNone/>
              <a:defRPr sz="4829" b="1"/>
            </a:lvl5pPr>
            <a:lvl6pPr marL="6899834" indent="0">
              <a:buNone/>
              <a:defRPr sz="4829" b="1"/>
            </a:lvl6pPr>
            <a:lvl7pPr marL="8279801" indent="0">
              <a:buNone/>
              <a:defRPr sz="4829" b="1"/>
            </a:lvl7pPr>
            <a:lvl8pPr marL="9659767" indent="0">
              <a:buNone/>
              <a:defRPr sz="4829" b="1"/>
            </a:lvl8pPr>
            <a:lvl9pPr marL="11039734" indent="0">
              <a:buNone/>
              <a:defRPr sz="48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128893" y="7561036"/>
            <a:ext cx="13544453" cy="11121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70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8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44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493" y="1379961"/>
            <a:ext cx="10275530" cy="4829863"/>
          </a:xfrm>
        </p:spPr>
        <p:txBody>
          <a:bodyPr anchor="b"/>
          <a:lstStyle>
            <a:lvl1pPr>
              <a:defRPr sz="96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4453" y="2980336"/>
            <a:ext cx="16128891" cy="14710000"/>
          </a:xfrm>
        </p:spPr>
        <p:txBody>
          <a:bodyPr/>
          <a:lstStyle>
            <a:lvl1pPr>
              <a:defRPr sz="9659"/>
            </a:lvl1pPr>
            <a:lvl2pPr>
              <a:defRPr sz="8451"/>
            </a:lvl2pPr>
            <a:lvl3pPr>
              <a:defRPr sz="7244"/>
            </a:lvl3pPr>
            <a:lvl4pPr>
              <a:defRPr sz="6037"/>
            </a:lvl4pPr>
            <a:lvl5pPr>
              <a:defRPr sz="6037"/>
            </a:lvl5pPr>
            <a:lvl6pPr>
              <a:defRPr sz="6037"/>
            </a:lvl6pPr>
            <a:lvl7pPr>
              <a:defRPr sz="6037"/>
            </a:lvl7pPr>
            <a:lvl8pPr>
              <a:defRPr sz="6037"/>
            </a:lvl8pPr>
            <a:lvl9pPr>
              <a:defRPr sz="60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493" y="6209824"/>
            <a:ext cx="10275530" cy="11504467"/>
          </a:xfrm>
        </p:spPr>
        <p:txBody>
          <a:bodyPr/>
          <a:lstStyle>
            <a:lvl1pPr marL="0" indent="0">
              <a:buNone/>
              <a:defRPr sz="4829"/>
            </a:lvl1pPr>
            <a:lvl2pPr marL="1379967" indent="0">
              <a:buNone/>
              <a:defRPr sz="4226"/>
            </a:lvl2pPr>
            <a:lvl3pPr marL="2759934" indent="0">
              <a:buNone/>
              <a:defRPr sz="3622"/>
            </a:lvl3pPr>
            <a:lvl4pPr marL="4139900" indent="0">
              <a:buNone/>
              <a:defRPr sz="3018"/>
            </a:lvl4pPr>
            <a:lvl5pPr marL="5519867" indent="0">
              <a:buNone/>
              <a:defRPr sz="3018"/>
            </a:lvl5pPr>
            <a:lvl6pPr marL="6899834" indent="0">
              <a:buNone/>
              <a:defRPr sz="3018"/>
            </a:lvl6pPr>
            <a:lvl7pPr marL="8279801" indent="0">
              <a:buNone/>
              <a:defRPr sz="3018"/>
            </a:lvl7pPr>
            <a:lvl8pPr marL="9659767" indent="0">
              <a:buNone/>
              <a:defRPr sz="3018"/>
            </a:lvl8pPr>
            <a:lvl9pPr marL="11039734" indent="0">
              <a:buNone/>
              <a:defRPr sz="30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8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493" y="1379961"/>
            <a:ext cx="10275530" cy="4829863"/>
          </a:xfrm>
        </p:spPr>
        <p:txBody>
          <a:bodyPr anchor="b"/>
          <a:lstStyle>
            <a:lvl1pPr>
              <a:defRPr sz="96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544453" y="2980336"/>
            <a:ext cx="16128891" cy="14710000"/>
          </a:xfrm>
        </p:spPr>
        <p:txBody>
          <a:bodyPr anchor="t"/>
          <a:lstStyle>
            <a:lvl1pPr marL="0" indent="0">
              <a:buNone/>
              <a:defRPr sz="9659"/>
            </a:lvl1pPr>
            <a:lvl2pPr marL="1379967" indent="0">
              <a:buNone/>
              <a:defRPr sz="8451"/>
            </a:lvl2pPr>
            <a:lvl3pPr marL="2759934" indent="0">
              <a:buNone/>
              <a:defRPr sz="7244"/>
            </a:lvl3pPr>
            <a:lvl4pPr marL="4139900" indent="0">
              <a:buNone/>
              <a:defRPr sz="6037"/>
            </a:lvl4pPr>
            <a:lvl5pPr marL="5519867" indent="0">
              <a:buNone/>
              <a:defRPr sz="6037"/>
            </a:lvl5pPr>
            <a:lvl6pPr marL="6899834" indent="0">
              <a:buNone/>
              <a:defRPr sz="6037"/>
            </a:lvl6pPr>
            <a:lvl7pPr marL="8279801" indent="0">
              <a:buNone/>
              <a:defRPr sz="6037"/>
            </a:lvl7pPr>
            <a:lvl8pPr marL="9659767" indent="0">
              <a:buNone/>
              <a:defRPr sz="6037"/>
            </a:lvl8pPr>
            <a:lvl9pPr marL="11039734" indent="0">
              <a:buNone/>
              <a:defRPr sz="603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493" y="6209824"/>
            <a:ext cx="10275530" cy="11504467"/>
          </a:xfrm>
        </p:spPr>
        <p:txBody>
          <a:bodyPr/>
          <a:lstStyle>
            <a:lvl1pPr marL="0" indent="0">
              <a:buNone/>
              <a:defRPr sz="4829"/>
            </a:lvl1pPr>
            <a:lvl2pPr marL="1379967" indent="0">
              <a:buNone/>
              <a:defRPr sz="4226"/>
            </a:lvl2pPr>
            <a:lvl3pPr marL="2759934" indent="0">
              <a:buNone/>
              <a:defRPr sz="3622"/>
            </a:lvl3pPr>
            <a:lvl4pPr marL="4139900" indent="0">
              <a:buNone/>
              <a:defRPr sz="3018"/>
            </a:lvl4pPr>
            <a:lvl5pPr marL="5519867" indent="0">
              <a:buNone/>
              <a:defRPr sz="3018"/>
            </a:lvl5pPr>
            <a:lvl6pPr marL="6899834" indent="0">
              <a:buNone/>
              <a:defRPr sz="3018"/>
            </a:lvl6pPr>
            <a:lvl7pPr marL="8279801" indent="0">
              <a:buNone/>
              <a:defRPr sz="3018"/>
            </a:lvl7pPr>
            <a:lvl8pPr marL="9659767" indent="0">
              <a:buNone/>
              <a:defRPr sz="3018"/>
            </a:lvl8pPr>
            <a:lvl9pPr marL="11039734" indent="0">
              <a:buNone/>
              <a:defRPr sz="30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16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0343" y="1102056"/>
            <a:ext cx="27478852" cy="40009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343" y="5510261"/>
            <a:ext cx="27478852" cy="13133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0343" y="19185294"/>
            <a:ext cx="7168396" cy="1102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8071D-F154-4C76-8EB2-63CBC52E564F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553472" y="19185294"/>
            <a:ext cx="10752594" cy="1102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500799" y="19185294"/>
            <a:ext cx="7168396" cy="1102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7E9E9-89CC-4908-B95B-D4A32C981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34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759934" rtl="0" eaLnBrk="1" latinLnBrk="0" hangingPunct="1">
        <a:lnSpc>
          <a:spcPct val="90000"/>
        </a:lnSpc>
        <a:spcBef>
          <a:spcPct val="0"/>
        </a:spcBef>
        <a:buNone/>
        <a:defRPr sz="132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9983" indent="-689983" algn="l" defTabSz="2759934" rtl="0" eaLnBrk="1" latinLnBrk="0" hangingPunct="1">
        <a:lnSpc>
          <a:spcPct val="90000"/>
        </a:lnSpc>
        <a:spcBef>
          <a:spcPts val="3018"/>
        </a:spcBef>
        <a:buFont typeface="Arial" panose="020B0604020202020204" pitchFamily="34" charset="0"/>
        <a:buChar char="•"/>
        <a:defRPr sz="8451" kern="1200">
          <a:solidFill>
            <a:schemeClr val="tx1"/>
          </a:solidFill>
          <a:latin typeface="+mn-lt"/>
          <a:ea typeface="+mn-ea"/>
          <a:cs typeface="+mn-cs"/>
        </a:defRPr>
      </a:lvl1pPr>
      <a:lvl2pPr marL="2069950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7244" kern="1200">
          <a:solidFill>
            <a:schemeClr val="tx1"/>
          </a:solidFill>
          <a:latin typeface="+mn-lt"/>
          <a:ea typeface="+mn-ea"/>
          <a:cs typeface="+mn-cs"/>
        </a:defRPr>
      </a:lvl2pPr>
      <a:lvl3pPr marL="3449917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6037" kern="1200">
          <a:solidFill>
            <a:schemeClr val="tx1"/>
          </a:solidFill>
          <a:latin typeface="+mn-lt"/>
          <a:ea typeface="+mn-ea"/>
          <a:cs typeface="+mn-cs"/>
        </a:defRPr>
      </a:lvl3pPr>
      <a:lvl4pPr marL="4829884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4pPr>
      <a:lvl5pPr marL="6209850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5pPr>
      <a:lvl6pPr marL="7589817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6pPr>
      <a:lvl7pPr marL="8969784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7pPr>
      <a:lvl8pPr marL="10349751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8pPr>
      <a:lvl9pPr marL="11729717" indent="-689983" algn="l" defTabSz="2759934" rtl="0" eaLnBrk="1" latinLnBrk="0" hangingPunct="1">
        <a:lnSpc>
          <a:spcPct val="90000"/>
        </a:lnSpc>
        <a:spcBef>
          <a:spcPts val="1509"/>
        </a:spcBef>
        <a:buFont typeface="Arial" panose="020B0604020202020204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1pPr>
      <a:lvl2pPr marL="1379967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2pPr>
      <a:lvl3pPr marL="2759934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3pPr>
      <a:lvl4pPr marL="4139900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4pPr>
      <a:lvl5pPr marL="5519867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5pPr>
      <a:lvl6pPr marL="6899834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6pPr>
      <a:lvl7pPr marL="8279801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7pPr>
      <a:lvl8pPr marL="9659767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8pPr>
      <a:lvl9pPr marL="11039734" algn="l" defTabSz="2759934" rtl="0" eaLnBrk="1" latinLnBrk="0" hangingPunct="1">
        <a:defRPr sz="54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1.wdp"/><Relationship Id="rId18" Type="http://schemas.openxmlformats.org/officeDocument/2006/relationships/image" Target="../media/image16.png"/><Relationship Id="rId3" Type="http://schemas.openxmlformats.org/officeDocument/2006/relationships/image" Target="../media/image2.svg"/><Relationship Id="rId21" Type="http://schemas.openxmlformats.org/officeDocument/2006/relationships/image" Target="../media/image19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le 68">
            <a:extLst>
              <a:ext uri="{FF2B5EF4-FFF2-40B4-BE49-F238E27FC236}">
                <a16:creationId xmlns:a16="http://schemas.microsoft.com/office/drawing/2014/main" id="{D9A28166-2F9A-4CB3-015C-08A7A9437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539866"/>
              </p:ext>
            </p:extLst>
          </p:nvPr>
        </p:nvGraphicFramePr>
        <p:xfrm>
          <a:off x="851621" y="1420404"/>
          <a:ext cx="30156295" cy="189083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31259">
                  <a:extLst>
                    <a:ext uri="{9D8B030D-6E8A-4147-A177-3AD203B41FA5}">
                      <a16:colId xmlns:a16="http://schemas.microsoft.com/office/drawing/2014/main" val="2289311261"/>
                    </a:ext>
                  </a:extLst>
                </a:gridCol>
                <a:gridCol w="6031259">
                  <a:extLst>
                    <a:ext uri="{9D8B030D-6E8A-4147-A177-3AD203B41FA5}">
                      <a16:colId xmlns:a16="http://schemas.microsoft.com/office/drawing/2014/main" val="1736456582"/>
                    </a:ext>
                  </a:extLst>
                </a:gridCol>
                <a:gridCol w="6031259">
                  <a:extLst>
                    <a:ext uri="{9D8B030D-6E8A-4147-A177-3AD203B41FA5}">
                      <a16:colId xmlns:a16="http://schemas.microsoft.com/office/drawing/2014/main" val="280280587"/>
                    </a:ext>
                  </a:extLst>
                </a:gridCol>
                <a:gridCol w="6031259">
                  <a:extLst>
                    <a:ext uri="{9D8B030D-6E8A-4147-A177-3AD203B41FA5}">
                      <a16:colId xmlns:a16="http://schemas.microsoft.com/office/drawing/2014/main" val="541589520"/>
                    </a:ext>
                  </a:extLst>
                </a:gridCol>
                <a:gridCol w="6031259">
                  <a:extLst>
                    <a:ext uri="{9D8B030D-6E8A-4147-A177-3AD203B41FA5}">
                      <a16:colId xmlns:a16="http://schemas.microsoft.com/office/drawing/2014/main" val="1653725465"/>
                    </a:ext>
                  </a:extLst>
                </a:gridCol>
              </a:tblGrid>
              <a:tr h="863083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bg1"/>
                        </a:solidFill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 dpi="0" rotWithShape="1">
                      <a:blip r:embed="rId2">
                        <a:extLst>
                          <a:ext uri="{96DAC541-7B7A-43D3-8B79-37D633B846F1}">
                            <asvg:svgBlip xmlns:asvg="http://schemas.microsoft.com/office/drawing/2016/SVG/main" r:embed="rId3"/>
                          </a:ext>
                        </a:extLst>
                      </a:blip>
                      <a:srcRect/>
                      <a:stretch>
                        <a:fillRect b="-7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4">
                        <a:extLst>
                          <a:ext uri="{96DAC541-7B7A-43D3-8B79-37D633B846F1}">
                            <asvg:svgBlip xmlns:asvg="http://schemas.microsoft.com/office/drawing/2016/SVG/main" r:embed="rId5"/>
                          </a:ext>
                        </a:extLst>
                      </a:blip>
                      <a:stretch>
                        <a:fillRect b="-7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6">
                        <a:extLst>
                          <a:ext uri="{96DAC541-7B7A-43D3-8B79-37D633B846F1}">
                            <asvg:svgBlip xmlns:asvg="http://schemas.microsoft.com/office/drawing/2016/SVG/main" r:embed="rId7"/>
                          </a:ext>
                        </a:extLst>
                      </a:blip>
                      <a:stretch>
                        <a:fillRect b="-7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8">
                        <a:extLst>
                          <a:ext uri="{96DAC541-7B7A-43D3-8B79-37D633B846F1}">
                            <asvg:svgBlip xmlns:asvg="http://schemas.microsoft.com/office/drawing/2016/SVG/main" r:embed="rId9"/>
                          </a:ext>
                        </a:extLst>
                      </a:blip>
                      <a:stretch>
                        <a:fillRect b="-7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10">
                        <a:extLst>
                          <a:ext uri="{96DAC541-7B7A-43D3-8B79-37D633B846F1}">
                            <asvg:svgBlip xmlns:asvg="http://schemas.microsoft.com/office/drawing/2016/SVG/main" r:embed="rId11"/>
                          </a:ext>
                        </a:extLst>
                      </a:blip>
                      <a:stretch>
                        <a:fillRect b="-7000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780286315"/>
                  </a:ext>
                </a:extLst>
              </a:tr>
              <a:tr h="18045272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latin typeface="Tintin" panose="020B0803050302020204" pitchFamily="34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0321541"/>
                  </a:ext>
                </a:extLst>
              </a:tr>
            </a:tbl>
          </a:graphicData>
        </a:graphic>
      </p:graphicFrame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BDDBF3F8-59A4-6088-9EDB-E4CEBF8DBCAF}"/>
              </a:ext>
            </a:extLst>
          </p:cNvPr>
          <p:cNvCxnSpPr>
            <a:cxnSpLocks/>
          </p:cNvCxnSpPr>
          <p:nvPr/>
        </p:nvCxnSpPr>
        <p:spPr>
          <a:xfrm flipH="1">
            <a:off x="14303742" y="7934473"/>
            <a:ext cx="3554000" cy="2668803"/>
          </a:xfrm>
          <a:prstGeom prst="line">
            <a:avLst/>
          </a:prstGeom>
          <a:ln w="381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1E74AD1-9CCA-E80C-11C2-66D38D7E939F}"/>
              </a:ext>
            </a:extLst>
          </p:cNvPr>
          <p:cNvCxnSpPr>
            <a:cxnSpLocks/>
          </p:cNvCxnSpPr>
          <p:nvPr/>
        </p:nvCxnSpPr>
        <p:spPr>
          <a:xfrm flipH="1" flipV="1">
            <a:off x="14252953" y="10991934"/>
            <a:ext cx="2843860" cy="3235460"/>
          </a:xfrm>
          <a:prstGeom prst="line">
            <a:avLst/>
          </a:prstGeom>
          <a:ln w="381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220ACB56-A23D-DC0C-0E33-C3D4A082E47C}"/>
              </a:ext>
            </a:extLst>
          </p:cNvPr>
          <p:cNvCxnSpPr>
            <a:cxnSpLocks/>
          </p:cNvCxnSpPr>
          <p:nvPr/>
        </p:nvCxnSpPr>
        <p:spPr>
          <a:xfrm flipH="1" flipV="1">
            <a:off x="17416332" y="14227394"/>
            <a:ext cx="65967" cy="3927460"/>
          </a:xfrm>
          <a:prstGeom prst="line">
            <a:avLst/>
          </a:prstGeom>
          <a:ln w="381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286ADB8-5C3F-F596-E034-3ACB37ED4A3E}"/>
              </a:ext>
            </a:extLst>
          </p:cNvPr>
          <p:cNvCxnSpPr>
            <a:cxnSpLocks/>
            <a:stCxn id="65" idx="0"/>
          </p:cNvCxnSpPr>
          <p:nvPr/>
        </p:nvCxnSpPr>
        <p:spPr>
          <a:xfrm flipH="1" flipV="1">
            <a:off x="14435239" y="3584763"/>
            <a:ext cx="3203180" cy="3882380"/>
          </a:xfrm>
          <a:prstGeom prst="line">
            <a:avLst/>
          </a:prstGeom>
          <a:ln w="381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071F83-045F-0D8D-DD05-5513E6C7646D}"/>
              </a:ext>
            </a:extLst>
          </p:cNvPr>
          <p:cNvCxnSpPr>
            <a:cxnSpLocks/>
          </p:cNvCxnSpPr>
          <p:nvPr/>
        </p:nvCxnSpPr>
        <p:spPr>
          <a:xfrm flipH="1" flipV="1">
            <a:off x="11035003" y="12482173"/>
            <a:ext cx="645718" cy="5605084"/>
          </a:xfrm>
          <a:prstGeom prst="line">
            <a:avLst/>
          </a:prstGeom>
          <a:ln w="3810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254D5D-A9F6-28B6-D87A-D1B55654E249}"/>
              </a:ext>
            </a:extLst>
          </p:cNvPr>
          <p:cNvCxnSpPr>
            <a:cxnSpLocks/>
          </p:cNvCxnSpPr>
          <p:nvPr/>
        </p:nvCxnSpPr>
        <p:spPr>
          <a:xfrm flipH="1" flipV="1">
            <a:off x="8136472" y="8944173"/>
            <a:ext cx="3661244" cy="4517588"/>
          </a:xfrm>
          <a:prstGeom prst="line">
            <a:avLst/>
          </a:prstGeom>
          <a:ln w="3810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3305D0-7E55-A132-40F2-B8CA8F3F27BD}"/>
              </a:ext>
            </a:extLst>
          </p:cNvPr>
          <p:cNvCxnSpPr>
            <a:cxnSpLocks/>
            <a:stCxn id="107" idx="0"/>
          </p:cNvCxnSpPr>
          <p:nvPr/>
        </p:nvCxnSpPr>
        <p:spPr>
          <a:xfrm flipH="1" flipV="1">
            <a:off x="8238898" y="3805201"/>
            <a:ext cx="20686" cy="5271387"/>
          </a:xfrm>
          <a:prstGeom prst="line">
            <a:avLst/>
          </a:prstGeom>
          <a:ln w="3810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E32C96A-8855-0153-CBC5-8FEA033FD437}"/>
              </a:ext>
            </a:extLst>
          </p:cNvPr>
          <p:cNvCxnSpPr>
            <a:cxnSpLocks/>
          </p:cNvCxnSpPr>
          <p:nvPr/>
        </p:nvCxnSpPr>
        <p:spPr>
          <a:xfrm flipV="1">
            <a:off x="2075620" y="15522323"/>
            <a:ext cx="0" cy="3789316"/>
          </a:xfrm>
          <a:prstGeom prst="line">
            <a:avLst/>
          </a:prstGeom>
          <a:ln w="381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BA182AD7-87D9-EDB8-C1BF-9FC92CAFA1AA}"/>
              </a:ext>
            </a:extLst>
          </p:cNvPr>
          <p:cNvCxnSpPr>
            <a:cxnSpLocks/>
          </p:cNvCxnSpPr>
          <p:nvPr/>
        </p:nvCxnSpPr>
        <p:spPr>
          <a:xfrm flipV="1">
            <a:off x="2467946" y="12770886"/>
            <a:ext cx="3150965" cy="2866851"/>
          </a:xfrm>
          <a:prstGeom prst="line">
            <a:avLst/>
          </a:prstGeom>
          <a:ln w="381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94A7FD3-44D6-6240-BCBB-65100782E129}"/>
              </a:ext>
            </a:extLst>
          </p:cNvPr>
          <p:cNvCxnSpPr>
            <a:cxnSpLocks/>
            <a:endCxn id="49" idx="0"/>
          </p:cNvCxnSpPr>
          <p:nvPr/>
        </p:nvCxnSpPr>
        <p:spPr>
          <a:xfrm flipH="1" flipV="1">
            <a:off x="5607711" y="6247200"/>
            <a:ext cx="22735" cy="6592179"/>
          </a:xfrm>
          <a:prstGeom prst="line">
            <a:avLst/>
          </a:prstGeom>
          <a:ln w="381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CB6F02A-5BC1-A5BB-4517-4FA41DE6298B}"/>
              </a:ext>
            </a:extLst>
          </p:cNvPr>
          <p:cNvCxnSpPr>
            <a:cxnSpLocks/>
            <a:stCxn id="49" idx="2"/>
          </p:cNvCxnSpPr>
          <p:nvPr/>
        </p:nvCxnSpPr>
        <p:spPr>
          <a:xfrm flipH="1" flipV="1">
            <a:off x="1916010" y="3483012"/>
            <a:ext cx="3691701" cy="2934974"/>
          </a:xfrm>
          <a:prstGeom prst="line">
            <a:avLst/>
          </a:prstGeom>
          <a:ln w="381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3074ED4-1EC8-83A7-5C6E-5ED1A00FC0DD}"/>
              </a:ext>
            </a:extLst>
          </p:cNvPr>
          <p:cNvGrpSpPr/>
          <p:nvPr/>
        </p:nvGrpSpPr>
        <p:grpSpPr>
          <a:xfrm>
            <a:off x="951214" y="2443847"/>
            <a:ext cx="2448000" cy="1800000"/>
            <a:chOff x="11381576" y="607353"/>
            <a:chExt cx="3022231" cy="2316571"/>
          </a:xfrm>
        </p:grpSpPr>
        <p:pic>
          <p:nvPicPr>
            <p:cNvPr id="41" name="Picture 4">
              <a:extLst>
                <a:ext uri="{FF2B5EF4-FFF2-40B4-BE49-F238E27FC236}">
                  <a16:creationId xmlns:a16="http://schemas.microsoft.com/office/drawing/2014/main" id="{BAB0426C-BDEB-ED0E-65A5-3786E6F5C6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2475" b="95050" l="1205" r="97189">
                          <a14:foregroundMark x1="36546" y1="5446" x2="64659" y2="4455"/>
                          <a14:foregroundMark x1="64659" y1="4455" x2="65060" y2="4455"/>
                          <a14:foregroundMark x1="91165" y1="56931" x2="97590" y2="45050"/>
                          <a14:foregroundMark x1="97590" y1="45050" x2="94779" y2="50990"/>
                          <a14:foregroundMark x1="3213" y1="45050" x2="1606" y2="45545"/>
                          <a14:foregroundMark x1="16064" y1="60891" x2="46586" y2="87129"/>
                          <a14:foregroundMark x1="46586" y1="87129" x2="71084" y2="75743"/>
                          <a14:foregroundMark x1="71084" y1="75743" x2="79116" y2="63861"/>
                          <a14:foregroundMark x1="79116" y1="63861" x2="63454" y2="58911"/>
                          <a14:foregroundMark x1="63454" y1="58911" x2="28514" y2="64356"/>
                          <a14:foregroundMark x1="28514" y1="64356" x2="53012" y2="69307"/>
                          <a14:foregroundMark x1="53012" y1="69307" x2="61847" y2="50495"/>
                          <a14:foregroundMark x1="61847" y1="50495" x2="52209" y2="28218"/>
                          <a14:foregroundMark x1="52209" y1="28218" x2="32530" y2="27228"/>
                          <a14:foregroundMark x1="55823" y1="24257" x2="67470" y2="35644"/>
                          <a14:foregroundMark x1="67470" y1="35644" x2="71486" y2="61881"/>
                          <a14:foregroundMark x1="71486" y1="61881" x2="28916" y2="81683"/>
                          <a14:foregroundMark x1="16064" y1="35149" x2="32530" y2="17822"/>
                          <a14:foregroundMark x1="32530" y1="17822" x2="51004" y2="12871"/>
                          <a14:foregroundMark x1="51004" y1="12871" x2="67470" y2="16832"/>
                          <a14:foregroundMark x1="67470" y1="16832" x2="72691" y2="31683"/>
                          <a14:foregroundMark x1="72691" y1="31683" x2="78313" y2="37624"/>
                          <a14:foregroundMark x1="42972" y1="38119" x2="51807" y2="22772"/>
                          <a14:foregroundMark x1="51807" y1="22772" x2="63052" y2="31683"/>
                          <a14:foregroundMark x1="63052" y1="31683" x2="70683" y2="33168"/>
                          <a14:foregroundMark x1="33735" y1="34158" x2="42169" y2="29703"/>
                          <a14:foregroundMark x1="41365" y1="76238" x2="67871" y2="76733"/>
                          <a14:foregroundMark x1="67871" y1="76733" x2="69076" y2="67327"/>
                          <a14:foregroundMark x1="40161" y1="91584" x2="72691" y2="83663"/>
                          <a14:foregroundMark x1="72691" y1="83663" x2="80723" y2="73267"/>
                          <a14:foregroundMark x1="80723" y1="73267" x2="83534" y2="61881"/>
                          <a14:foregroundMark x1="30924" y1="35149" x2="40964" y2="32178"/>
                          <a14:foregroundMark x1="40161" y1="95050" x2="57028" y2="95050"/>
                          <a14:foregroundMark x1="44980" y1="2475" x2="53815" y2="24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8" y="607353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FEB71EA-E913-AAB8-BCC3-A2546C36DCA4}"/>
                </a:ext>
              </a:extLst>
            </p:cNvPr>
            <p:cNvSpPr txBox="1"/>
            <p:nvPr/>
          </p:nvSpPr>
          <p:spPr>
            <a:xfrm>
              <a:off x="11381576" y="1596515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Intro To Social Sciences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8895E9E-4E2F-F46C-2521-51E301B26943}"/>
              </a:ext>
            </a:extLst>
          </p:cNvPr>
          <p:cNvGrpSpPr/>
          <p:nvPr/>
        </p:nvGrpSpPr>
        <p:grpSpPr>
          <a:xfrm>
            <a:off x="950902" y="14916015"/>
            <a:ext cx="2448000" cy="1800000"/>
            <a:chOff x="11381577" y="4050062"/>
            <a:chExt cx="3050560" cy="2316571"/>
          </a:xfrm>
        </p:grpSpPr>
        <p:pic>
          <p:nvPicPr>
            <p:cNvPr id="42" name="Picture 4">
              <a:extLst>
                <a:ext uri="{FF2B5EF4-FFF2-40B4-BE49-F238E27FC236}">
                  <a16:creationId xmlns:a16="http://schemas.microsoft.com/office/drawing/2014/main" id="{C3C6971F-B05B-BB4D-008F-F1F4EFB273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495" b="97525" l="1205" r="97992">
                          <a14:foregroundMark x1="38153" y1="4950" x2="66667" y2="53960"/>
                          <a14:foregroundMark x1="66667" y1="53960" x2="69076" y2="77723"/>
                          <a14:foregroundMark x1="69076" y1="77723" x2="54618" y2="90099"/>
                          <a14:foregroundMark x1="54618" y1="90099" x2="42972" y2="92574"/>
                          <a14:foregroundMark x1="42972" y1="92574" x2="31727" y2="69802"/>
                          <a14:foregroundMark x1="31727" y1="69802" x2="28916" y2="33168"/>
                          <a14:foregroundMark x1="28916" y1="33168" x2="39759" y2="11386"/>
                          <a14:foregroundMark x1="39759" y1="11386" x2="50201" y2="3960"/>
                          <a14:foregroundMark x1="50201" y1="3960" x2="51406" y2="3960"/>
                          <a14:foregroundMark x1="32932" y1="34158" x2="69478" y2="30198"/>
                          <a14:foregroundMark x1="69478" y1="30198" x2="69478" y2="30198"/>
                          <a14:foregroundMark x1="35743" y1="24257" x2="51406" y2="23267"/>
                          <a14:foregroundMark x1="51406" y1="23267" x2="68675" y2="36139"/>
                          <a14:foregroundMark x1="68675" y1="36139" x2="68273" y2="52970"/>
                          <a14:foregroundMark x1="68273" y1="52970" x2="52209" y2="65842"/>
                          <a14:foregroundMark x1="52209" y1="65842" x2="28916" y2="75743"/>
                          <a14:foregroundMark x1="39759" y1="64356" x2="50602" y2="69307"/>
                          <a14:foregroundMark x1="50602" y1="69307" x2="69076" y2="87129"/>
                          <a14:foregroundMark x1="69076" y1="87129" x2="44177" y2="97525"/>
                          <a14:foregroundMark x1="45783" y1="74257" x2="67871" y2="65347"/>
                          <a14:foregroundMark x1="67871" y1="65347" x2="67871" y2="65347"/>
                          <a14:foregroundMark x1="93173" y1="45050" x2="93173" y2="58911"/>
                          <a14:foregroundMark x1="97992" y1="43564" x2="96386" y2="60396"/>
                          <a14:foregroundMark x1="42169" y1="71782" x2="55020" y2="78218"/>
                          <a14:foregroundMark x1="6827" y1="44059" x2="1205" y2="59406"/>
                          <a14:foregroundMark x1="1205" y1="59406" x2="1205" y2="59406"/>
                          <a14:foregroundMark x1="43775" y1="495" x2="55823" y2="49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7" y="4050062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D426B8E-685F-B189-84F2-48CB9FFE66CA}"/>
                </a:ext>
              </a:extLst>
            </p:cNvPr>
            <p:cNvSpPr txBox="1"/>
            <p:nvPr/>
          </p:nvSpPr>
          <p:spPr>
            <a:xfrm>
              <a:off x="11409908" y="4978907"/>
              <a:ext cx="3022229" cy="219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Research Design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E59A1B0-9A9A-445C-57EA-793F6245F7E2}"/>
              </a:ext>
            </a:extLst>
          </p:cNvPr>
          <p:cNvGrpSpPr/>
          <p:nvPr/>
        </p:nvGrpSpPr>
        <p:grpSpPr>
          <a:xfrm>
            <a:off x="4372343" y="5525478"/>
            <a:ext cx="2448000" cy="1800000"/>
            <a:chOff x="11381577" y="7492771"/>
            <a:chExt cx="3050560" cy="2316571"/>
          </a:xfrm>
        </p:grpSpPr>
        <p:pic>
          <p:nvPicPr>
            <p:cNvPr id="43" name="Picture 4">
              <a:extLst>
                <a:ext uri="{FF2B5EF4-FFF2-40B4-BE49-F238E27FC236}">
                  <a16:creationId xmlns:a16="http://schemas.microsoft.com/office/drawing/2014/main" id="{5DA16217-4EC9-45CF-71E3-6C772A9DE0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495" b="96040" l="0" r="96386">
                          <a14:foregroundMark x1="36155" y1="2961" x2="58233" y2="2475"/>
                          <a14:foregroundMark x1="63454" y1="2475" x2="64257" y2="2475"/>
                          <a14:foregroundMark x1="58233" y1="2475" x2="61636" y2="2475"/>
                          <a14:foregroundMark x1="23293" y1="33663" x2="71888" y2="29208"/>
                          <a14:foregroundMark x1="57831" y1="16337" x2="38153" y2="50990"/>
                          <a14:foregroundMark x1="38153" y1="50990" x2="34940" y2="70297"/>
                          <a14:foregroundMark x1="34940" y1="70297" x2="41365" y2="89109"/>
                          <a14:foregroundMark x1="41365" y1="89109" x2="59036" y2="88119"/>
                          <a14:foregroundMark x1="59036" y1="88119" x2="66265" y2="70297"/>
                          <a14:foregroundMark x1="66265" y1="70297" x2="69880" y2="42574"/>
                          <a14:foregroundMark x1="69880" y1="42574" x2="56627" y2="24257"/>
                          <a14:foregroundMark x1="56627" y1="24257" x2="44177" y2="22772"/>
                          <a14:foregroundMark x1="22892" y1="63366" x2="61446" y2="69802"/>
                          <a14:foregroundMark x1="40161" y1="76238" x2="57831" y2="76733"/>
                          <a14:foregroundMark x1="36546" y1="93564" x2="60643" y2="96040"/>
                          <a14:foregroundMark x1="95181" y1="46040" x2="96787" y2="57921"/>
                          <a14:foregroundMark x1="22490" y1="35149" x2="41767" y2="34653"/>
                          <a14:foregroundMark x1="41767" y1="34653" x2="42169" y2="34653"/>
                          <a14:foregroundMark x1="46988" y1="61386" x2="71888" y2="66832"/>
                          <a14:foregroundMark x1="2811" y1="42574" x2="6024" y2="56436"/>
                          <a14:foregroundMark x1="6024" y1="56436" x2="6024" y2="56436"/>
                          <a14:foregroundMark x1="1606" y1="42079" x2="0" y2="60396"/>
                          <a14:backgroundMark x1="63454" y1="2475" x2="61044" y2="990"/>
                          <a14:backgroundMark x1="35743" y1="2475" x2="36546" y2="1980"/>
                          <a14:backgroundMark x1="64257" y1="1980" x2="64257" y2="198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7" y="749277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DFC9E03-4D05-A4E5-22B0-4CFFD4AC02D1}"/>
                </a:ext>
              </a:extLst>
            </p:cNvPr>
            <p:cNvSpPr txBox="1"/>
            <p:nvPr/>
          </p:nvSpPr>
          <p:spPr>
            <a:xfrm>
              <a:off x="11409908" y="8421616"/>
              <a:ext cx="3022229" cy="219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Culture and Identity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9034BDD-3BD7-5E19-1465-78EAD4CACF98}"/>
              </a:ext>
            </a:extLst>
          </p:cNvPr>
          <p:cNvGrpSpPr/>
          <p:nvPr/>
        </p:nvGrpSpPr>
        <p:grpSpPr>
          <a:xfrm>
            <a:off x="4382569" y="11907831"/>
            <a:ext cx="2448000" cy="1800000"/>
            <a:chOff x="11378600" y="10935479"/>
            <a:chExt cx="3025206" cy="2316571"/>
          </a:xfrm>
        </p:grpSpPr>
        <p:pic>
          <p:nvPicPr>
            <p:cNvPr id="44" name="Picture 4">
              <a:extLst>
                <a:ext uri="{FF2B5EF4-FFF2-40B4-BE49-F238E27FC236}">
                  <a16:creationId xmlns:a16="http://schemas.microsoft.com/office/drawing/2014/main" id="{41FE6BF1-A231-DB81-B46C-6B54368CA1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030" l="803" r="98394">
                          <a14:foregroundMark x1="34538" y1="6436" x2="65863" y2="7921"/>
                          <a14:foregroundMark x1="43775" y1="1980" x2="56225" y2="1485"/>
                          <a14:foregroundMark x1="56225" y1="1485" x2="56627" y2="1485"/>
                          <a14:foregroundMark x1="32129" y1="91089" x2="58233" y2="93069"/>
                          <a14:foregroundMark x1="58233" y1="93069" x2="69076" y2="92574"/>
                          <a14:foregroundMark x1="41365" y1="96535" x2="54618" y2="97030"/>
                          <a14:foregroundMark x1="54618" y1="97030" x2="55823" y2="97030"/>
                          <a14:foregroundMark x1="92369" y1="41089" x2="93976" y2="56931"/>
                          <a14:foregroundMark x1="97992" y1="42079" x2="98394" y2="58416"/>
                          <a14:foregroundMark x1="2008" y1="42079" x2="803" y2="56931"/>
                          <a14:foregroundMark x1="28916" y1="35149" x2="53414" y2="27723"/>
                          <a14:foregroundMark x1="53414" y1="27723" x2="38554" y2="33663"/>
                          <a14:foregroundMark x1="38554" y1="33663" x2="34137" y2="34158"/>
                          <a14:foregroundMark x1="36948" y1="25248" x2="55422" y2="26238"/>
                          <a14:foregroundMark x1="55422" y1="26238" x2="65060" y2="33663"/>
                          <a14:foregroundMark x1="47390" y1="21287" x2="64257" y2="29208"/>
                          <a14:foregroundMark x1="64257" y1="29208" x2="69880" y2="37129"/>
                          <a14:foregroundMark x1="27309" y1="37129" x2="46988" y2="37624"/>
                          <a14:foregroundMark x1="46988" y1="37624" x2="62651" y2="36634"/>
                          <a14:foregroundMark x1="27711" y1="61881" x2="53012" y2="73267"/>
                          <a14:foregroundMark x1="53012" y1="73267" x2="65060" y2="71782"/>
                          <a14:foregroundMark x1="65060" y1="71782" x2="73092" y2="63366"/>
                          <a14:foregroundMark x1="28514" y1="64356" x2="46185" y2="74752"/>
                          <a14:foregroundMark x1="46185" y1="74752" x2="62249" y2="76733"/>
                          <a14:foregroundMark x1="42570" y1="62871" x2="73896" y2="61881"/>
                          <a14:foregroundMark x1="25703" y1="59901" x2="60241" y2="60891"/>
                          <a14:foregroundMark x1="60241" y1="60891" x2="72289" y2="59901"/>
                          <a14:foregroundMark x1="72289" y1="59901" x2="74699" y2="60396"/>
                          <a14:foregroundMark x1="31325" y1="68812" x2="57028" y2="787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7" y="10935479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B5D2890-226C-B7A7-62E2-58219F319E86}"/>
                </a:ext>
              </a:extLst>
            </p:cNvPr>
            <p:cNvSpPr txBox="1"/>
            <p:nvPr/>
          </p:nvSpPr>
          <p:spPr>
            <a:xfrm>
              <a:off x="11378600" y="11896091"/>
              <a:ext cx="3022229" cy="219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Mass Media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FFC2BD3-5190-C80C-BBC9-D106ACFB2F40}"/>
              </a:ext>
            </a:extLst>
          </p:cNvPr>
          <p:cNvGrpSpPr/>
          <p:nvPr/>
        </p:nvGrpSpPr>
        <p:grpSpPr>
          <a:xfrm>
            <a:off x="4390836" y="8889028"/>
            <a:ext cx="2448000" cy="1800000"/>
            <a:chOff x="11381576" y="14378188"/>
            <a:chExt cx="3050561" cy="2316571"/>
          </a:xfrm>
        </p:grpSpPr>
        <p:pic>
          <p:nvPicPr>
            <p:cNvPr id="45" name="Picture 4">
              <a:extLst>
                <a:ext uri="{FF2B5EF4-FFF2-40B4-BE49-F238E27FC236}">
                  <a16:creationId xmlns:a16="http://schemas.microsoft.com/office/drawing/2014/main" id="{875E756E-87FA-829C-C31D-E7A151B6D5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402" r="97189">
                          <a14:foregroundMark x1="33333" y1="12871" x2="66265" y2="12376"/>
                          <a14:foregroundMark x1="46185" y1="8911" x2="55823" y2="9901"/>
                          <a14:foregroundMark x1="42972" y1="10396" x2="58233" y2="11386"/>
                          <a14:foregroundMark x1="58233" y1="11386" x2="59036" y2="11386"/>
                          <a14:foregroundMark x1="44980" y1="9406" x2="53815" y2="7921"/>
                          <a14:foregroundMark x1="48594" y1="9406" x2="55422" y2="6436"/>
                          <a14:foregroundMark x1="43373" y1="1980" x2="55823" y2="1485"/>
                          <a14:foregroundMark x1="55823" y1="1485" x2="57430" y2="1485"/>
                          <a14:foregroundMark x1="803" y1="41089" x2="402" y2="55941"/>
                          <a14:foregroundMark x1="402" y1="55941" x2="7631" y2="58416"/>
                          <a14:foregroundMark x1="91566" y1="42574" x2="92771" y2="58911"/>
                          <a14:foregroundMark x1="92771" y1="58911" x2="96386" y2="43564"/>
                          <a14:foregroundMark x1="96386" y1="43564" x2="97590" y2="58911"/>
                          <a14:foregroundMark x1="97590" y1="58911" x2="97590" y2="58911"/>
                          <a14:foregroundMark x1="28514" y1="90594" x2="55823" y2="93069"/>
                          <a14:foregroundMark x1="55823" y1="93069" x2="67068" y2="92574"/>
                          <a14:foregroundMark x1="67068" y1="92574" x2="67871" y2="91089"/>
                          <a14:foregroundMark x1="39357" y1="96535" x2="57831" y2="97525"/>
                          <a14:foregroundMark x1="33333" y1="71287" x2="57430" y2="33663"/>
                          <a14:foregroundMark x1="57430" y1="33663" x2="61847" y2="21782"/>
                          <a14:foregroundMark x1="42972" y1="22772" x2="64257" y2="72277"/>
                          <a14:foregroundMark x1="65462" y1="31683" x2="35341" y2="34653"/>
                          <a14:foregroundMark x1="35341" y1="34653" x2="55823" y2="22772"/>
                          <a14:foregroundMark x1="36948" y1="25248" x2="36948" y2="25248"/>
                          <a14:foregroundMark x1="32129" y1="30693" x2="42570" y2="22277"/>
                          <a14:foregroundMark x1="30120" y1="34653" x2="45382" y2="37129"/>
                          <a14:foregroundMark x1="55823" y1="36139" x2="71084" y2="35644"/>
                          <a14:foregroundMark x1="71084" y1="35644" x2="62651" y2="23267"/>
                          <a14:foregroundMark x1="62651" y1="23267" x2="62651" y2="23267"/>
                          <a14:foregroundMark x1="28112" y1="61881" x2="28112" y2="61881"/>
                          <a14:foregroundMark x1="27711" y1="38119" x2="50201" y2="40099"/>
                          <a14:foregroundMark x1="50201" y1="40099" x2="63454" y2="39604"/>
                          <a14:foregroundMark x1="63454" y1="39604" x2="71486" y2="40099"/>
                          <a14:foregroundMark x1="26908" y1="58416" x2="42972" y2="70792"/>
                          <a14:foregroundMark x1="42972" y1="70792" x2="55823" y2="74752"/>
                          <a14:foregroundMark x1="55823" y1="74752" x2="69478" y2="63366"/>
                          <a14:foregroundMark x1="69478" y1="63366" x2="70683" y2="58416"/>
                          <a14:foregroundMark x1="38554" y1="61881" x2="65462" y2="61386"/>
                          <a14:foregroundMark x1="65462" y1="61386" x2="73494" y2="61386"/>
                          <a14:foregroundMark x1="32932" y1="73267" x2="69478" y2="7722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6" y="14378188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AB5710F-883A-18DD-0998-7EF5F497FBA7}"/>
                </a:ext>
              </a:extLst>
            </p:cNvPr>
            <p:cNvSpPr txBox="1"/>
            <p:nvPr/>
          </p:nvSpPr>
          <p:spPr>
            <a:xfrm>
              <a:off x="11409908" y="15287219"/>
              <a:ext cx="3022229" cy="219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Crime &amp; Criminality 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474DD79-C1B3-F508-D8BA-CC2B9D8B1C2E}"/>
              </a:ext>
            </a:extLst>
          </p:cNvPr>
          <p:cNvGrpSpPr/>
          <p:nvPr/>
        </p:nvGrpSpPr>
        <p:grpSpPr>
          <a:xfrm>
            <a:off x="897092" y="18110466"/>
            <a:ext cx="2448000" cy="1800000"/>
            <a:chOff x="11351858" y="17820897"/>
            <a:chExt cx="3051947" cy="2316571"/>
          </a:xfrm>
        </p:grpSpPr>
        <p:pic>
          <p:nvPicPr>
            <p:cNvPr id="46" name="Picture 4">
              <a:extLst>
                <a:ext uri="{FF2B5EF4-FFF2-40B4-BE49-F238E27FC236}">
                  <a16:creationId xmlns:a16="http://schemas.microsoft.com/office/drawing/2014/main" id="{582A9C4B-066F-3626-BF37-C9C2F976B5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495" b="99505" l="1205" r="97189">
                          <a14:foregroundMark x1="32932" y1="6436" x2="60241" y2="6436"/>
                          <a14:foregroundMark x1="60241" y1="6436" x2="41767" y2="2475"/>
                          <a14:foregroundMark x1="5622" y1="42574" x2="1606" y2="43564"/>
                          <a14:foregroundMark x1="30120" y1="12376" x2="23293" y2="24752"/>
                          <a14:foregroundMark x1="23293" y1="24752" x2="21687" y2="67822"/>
                          <a14:foregroundMark x1="21687" y1="67822" x2="48594" y2="87129"/>
                          <a14:foregroundMark x1="48594" y1="87129" x2="72289" y2="79703"/>
                          <a14:foregroundMark x1="72289" y1="79703" x2="80321" y2="59901"/>
                          <a14:foregroundMark x1="80321" y1="59901" x2="77912" y2="29703"/>
                          <a14:foregroundMark x1="77912" y1="29703" x2="62249" y2="14356"/>
                          <a14:foregroundMark x1="62249" y1="14356" x2="24900" y2="17822"/>
                          <a14:foregroundMark x1="91968" y1="43069" x2="97189" y2="55446"/>
                          <a14:foregroundMark x1="97189" y1="55446" x2="97590" y2="42079"/>
                          <a14:foregroundMark x1="32530" y1="92079" x2="57028" y2="91089"/>
                          <a14:foregroundMark x1="57028" y1="91089" x2="42570" y2="95050"/>
                          <a14:foregroundMark x1="42570" y1="95050" x2="31727" y2="91089"/>
                          <a14:foregroundMark x1="45783" y1="99505" x2="53815" y2="98020"/>
                          <a14:foregroundMark x1="23293" y1="38614" x2="72289" y2="36634"/>
                          <a14:foregroundMark x1="72289" y1="36634" x2="18474" y2="35644"/>
                          <a14:foregroundMark x1="18474" y1="35644" x2="66667" y2="33663"/>
                          <a14:foregroundMark x1="66667" y1="33663" x2="44980" y2="29208"/>
                          <a14:foregroundMark x1="44980" y1="29208" x2="55422" y2="23267"/>
                          <a14:foregroundMark x1="40562" y1="27723" x2="52610" y2="22772"/>
                          <a14:foregroundMark x1="52610" y1="22772" x2="64659" y2="25248"/>
                          <a14:foregroundMark x1="64659" y1="25248" x2="65462" y2="30198"/>
                          <a14:foregroundMark x1="22892" y1="57426" x2="46185" y2="73267"/>
                          <a14:foregroundMark x1="46185" y1="73267" x2="62651" y2="72772"/>
                          <a14:foregroundMark x1="62651" y1="72772" x2="73494" y2="61386"/>
                          <a14:foregroundMark x1="73494" y1="61386" x2="39357" y2="7574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1576" y="17820897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FC40CC3-3BF3-B85A-1071-81B9373979D2}"/>
                </a:ext>
              </a:extLst>
            </p:cNvPr>
            <p:cNvSpPr txBox="1"/>
            <p:nvPr/>
          </p:nvSpPr>
          <p:spPr>
            <a:xfrm>
              <a:off x="11351858" y="18780200"/>
              <a:ext cx="3022229" cy="219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Power &amp; Politics 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A243BDB3-F2A2-47CE-61B1-3AB578F21B02}"/>
              </a:ext>
            </a:extLst>
          </p:cNvPr>
          <p:cNvSpPr txBox="1"/>
          <p:nvPr/>
        </p:nvSpPr>
        <p:spPr>
          <a:xfrm>
            <a:off x="3437312" y="2459995"/>
            <a:ext cx="35097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Introduction to the social sciences?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Perspectives and Ideology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Structural Approaches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Interactionism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Postmodernism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FA128F6-ACDC-F742-05F7-4E3967B46076}"/>
              </a:ext>
            </a:extLst>
          </p:cNvPr>
          <p:cNvSpPr txBox="1"/>
          <p:nvPr/>
        </p:nvSpPr>
        <p:spPr>
          <a:xfrm>
            <a:off x="989315" y="5640022"/>
            <a:ext cx="35097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Formation of Identity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Types of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Development of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Socialisation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Nature v Nurture 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FD20E5F-9C0B-1EAD-4CB4-913C6969DE43}"/>
              </a:ext>
            </a:extLst>
          </p:cNvPr>
          <p:cNvSpPr/>
          <p:nvPr/>
        </p:nvSpPr>
        <p:spPr>
          <a:xfrm>
            <a:off x="4700807" y="4238164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0ED3707-076F-0EDF-04E9-BAB68CFD4075}"/>
              </a:ext>
            </a:extLst>
          </p:cNvPr>
          <p:cNvSpPr/>
          <p:nvPr/>
        </p:nvSpPr>
        <p:spPr>
          <a:xfrm>
            <a:off x="4700807" y="4718657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BEE00F5-EB93-A280-AC91-F3E6F84F42BD}"/>
              </a:ext>
            </a:extLst>
          </p:cNvPr>
          <p:cNvSpPr/>
          <p:nvPr/>
        </p:nvSpPr>
        <p:spPr>
          <a:xfrm>
            <a:off x="989314" y="7290702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755B6EC-B51F-6E95-97FA-F4DE4E5F4AA9}"/>
              </a:ext>
            </a:extLst>
          </p:cNvPr>
          <p:cNvSpPr/>
          <p:nvPr/>
        </p:nvSpPr>
        <p:spPr>
          <a:xfrm>
            <a:off x="2690075" y="7293987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16E611-8EF9-43BA-2AC1-BE49BAA93177}"/>
              </a:ext>
            </a:extLst>
          </p:cNvPr>
          <p:cNvSpPr txBox="1"/>
          <p:nvPr/>
        </p:nvSpPr>
        <p:spPr>
          <a:xfrm>
            <a:off x="989314" y="8398022"/>
            <a:ext cx="40116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What is crime and criminality?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Causes of  crime.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Measuring crime.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Making laws.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UK Criminal Justice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Punishments. 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9137066-B0D8-313E-CFEE-0DF8F471A2DC}"/>
              </a:ext>
            </a:extLst>
          </p:cNvPr>
          <p:cNvSpPr/>
          <p:nvPr/>
        </p:nvSpPr>
        <p:spPr>
          <a:xfrm>
            <a:off x="989314" y="10238361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B766FBB-6B43-B24E-D7B4-666EA2350A53}"/>
              </a:ext>
            </a:extLst>
          </p:cNvPr>
          <p:cNvSpPr/>
          <p:nvPr/>
        </p:nvSpPr>
        <p:spPr>
          <a:xfrm>
            <a:off x="989314" y="10718854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0C9311-CDA3-B8EA-17A8-21A8BB52C574}"/>
              </a:ext>
            </a:extLst>
          </p:cNvPr>
          <p:cNvSpPr/>
          <p:nvPr/>
        </p:nvSpPr>
        <p:spPr>
          <a:xfrm>
            <a:off x="2690075" y="10727128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9ACC900-6C53-E4FC-3D03-2CD2F5C0D734}"/>
              </a:ext>
            </a:extLst>
          </p:cNvPr>
          <p:cNvSpPr/>
          <p:nvPr/>
        </p:nvSpPr>
        <p:spPr>
          <a:xfrm>
            <a:off x="2690075" y="10263301"/>
            <a:ext cx="1620000" cy="43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LAW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D7A669C-8097-D337-25C9-42B4F523324D}"/>
              </a:ext>
            </a:extLst>
          </p:cNvPr>
          <p:cNvSpPr txBox="1"/>
          <p:nvPr/>
        </p:nvSpPr>
        <p:spPr>
          <a:xfrm>
            <a:off x="933104" y="11371151"/>
            <a:ext cx="40116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What is the media?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Types of Media.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Ownership of the media.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Media Controls.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Media representations.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Media Effects.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CE4C0E0-7BCB-665A-61EA-E363F7B4CC6C}"/>
              </a:ext>
            </a:extLst>
          </p:cNvPr>
          <p:cNvSpPr/>
          <p:nvPr/>
        </p:nvSpPr>
        <p:spPr>
          <a:xfrm>
            <a:off x="927603" y="13215625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361E0D6-854B-4F6C-9C6F-652F2797A9AB}"/>
              </a:ext>
            </a:extLst>
          </p:cNvPr>
          <p:cNvSpPr/>
          <p:nvPr/>
        </p:nvSpPr>
        <p:spPr>
          <a:xfrm>
            <a:off x="2627312" y="13215433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DD9F61A-D63E-2B52-677F-E5453523C4B6}"/>
              </a:ext>
            </a:extLst>
          </p:cNvPr>
          <p:cNvSpPr txBox="1"/>
          <p:nvPr/>
        </p:nvSpPr>
        <p:spPr>
          <a:xfrm>
            <a:off x="3940444" y="14471911"/>
            <a:ext cx="29913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Research Design.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Research Methods.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Sampling.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Analysing Data and drawing conclusions.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30E4EF7-C4D5-6D17-6321-2510EF44AEBD}"/>
              </a:ext>
            </a:extLst>
          </p:cNvPr>
          <p:cNvSpPr/>
          <p:nvPr/>
        </p:nvSpPr>
        <p:spPr>
          <a:xfrm>
            <a:off x="3376167" y="16238682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CD756E1-ADFE-7006-A649-E5809A0EA8A5}"/>
              </a:ext>
            </a:extLst>
          </p:cNvPr>
          <p:cNvSpPr/>
          <p:nvPr/>
        </p:nvSpPr>
        <p:spPr>
          <a:xfrm>
            <a:off x="5128284" y="16236102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0CD916D-85F3-2A74-9300-E85CADF4A8C3}"/>
              </a:ext>
            </a:extLst>
          </p:cNvPr>
          <p:cNvSpPr txBox="1"/>
          <p:nvPr/>
        </p:nvSpPr>
        <p:spPr>
          <a:xfrm>
            <a:off x="3666379" y="17490714"/>
            <a:ext cx="32806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What is power?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Different types of political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Political System of the 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Political Parties.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Voting behaviour.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D661021-29A9-C817-1C03-5C0242B9119D}"/>
              </a:ext>
            </a:extLst>
          </p:cNvPr>
          <p:cNvSpPr/>
          <p:nvPr/>
        </p:nvSpPr>
        <p:spPr>
          <a:xfrm>
            <a:off x="3357397" y="19375751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3DC8DC0-7E58-07E3-EE3B-EB84CC818F5C}"/>
              </a:ext>
            </a:extLst>
          </p:cNvPr>
          <p:cNvSpPr/>
          <p:nvPr/>
        </p:nvSpPr>
        <p:spPr>
          <a:xfrm>
            <a:off x="5128284" y="19375751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0CDF1B1-3EEE-7867-7839-5972FCB2648D}"/>
              </a:ext>
            </a:extLst>
          </p:cNvPr>
          <p:cNvGrpSpPr/>
          <p:nvPr/>
        </p:nvGrpSpPr>
        <p:grpSpPr>
          <a:xfrm>
            <a:off x="7031818" y="2505678"/>
            <a:ext cx="2448000" cy="1800000"/>
            <a:chOff x="9813530" y="2304921"/>
            <a:chExt cx="3052589" cy="2316571"/>
          </a:xfrm>
        </p:grpSpPr>
        <p:pic>
          <p:nvPicPr>
            <p:cNvPr id="104" name="Picture 4">
              <a:extLst>
                <a:ext uri="{FF2B5EF4-FFF2-40B4-BE49-F238E27FC236}">
                  <a16:creationId xmlns:a16="http://schemas.microsoft.com/office/drawing/2014/main" id="{0E367994-CFA9-826D-5015-394927E76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30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1E80DCE-5448-D2D0-F58D-5B91684CDCD6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Family &amp; Households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44A5482-5C10-7E4E-1FA3-5BCF527E7AE3}"/>
              </a:ext>
            </a:extLst>
          </p:cNvPr>
          <p:cNvGrpSpPr/>
          <p:nvPr/>
        </p:nvGrpSpPr>
        <p:grpSpPr>
          <a:xfrm>
            <a:off x="7032846" y="8316177"/>
            <a:ext cx="2448000" cy="1800000"/>
            <a:chOff x="7110764" y="7856741"/>
            <a:chExt cx="3029004" cy="2316571"/>
          </a:xfrm>
        </p:grpSpPr>
        <p:pic>
          <p:nvPicPr>
            <p:cNvPr id="105" name="Picture 4">
              <a:extLst>
                <a:ext uri="{FF2B5EF4-FFF2-40B4-BE49-F238E27FC236}">
                  <a16:creationId xmlns:a16="http://schemas.microsoft.com/office/drawing/2014/main" id="{441BB65C-A946-D8C0-7E13-26958CCE1D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3213" r="97189">
                          <a14:foregroundMark x1="36948" y1="6931" x2="55422" y2="5941"/>
                          <a14:foregroundMark x1="55422" y1="5941" x2="64659" y2="5941"/>
                          <a14:foregroundMark x1="45382" y1="990" x2="56627" y2="990"/>
                          <a14:foregroundMark x1="7229" y1="42574" x2="3213" y2="46535"/>
                          <a14:foregroundMark x1="92771" y1="42574" x2="97590" y2="45050"/>
                          <a14:foregroundMark x1="33333" y1="93069" x2="69478" y2="91584"/>
                          <a14:foregroundMark x1="42570" y1="97525" x2="56627" y2="97030"/>
                          <a14:foregroundMark x1="69076" y1="25743" x2="57430" y2="79208"/>
                          <a14:foregroundMark x1="57430" y1="79208" x2="42570" y2="53960"/>
                          <a14:foregroundMark x1="42570" y1="53960" x2="38554" y2="23762"/>
                          <a14:foregroundMark x1="38554" y1="23762" x2="48996" y2="53960"/>
                          <a14:foregroundMark x1="48996" y1="53960" x2="27309" y2="74257"/>
                          <a14:foregroundMark x1="27309" y1="74257" x2="25301" y2="75248"/>
                          <a14:foregroundMark x1="28916" y1="36634" x2="67871" y2="29703"/>
                          <a14:foregroundMark x1="38956" y1="20792" x2="69076" y2="34158"/>
                          <a14:foregroundMark x1="27711" y1="62871" x2="74297" y2="71782"/>
                          <a14:foregroundMark x1="33333" y1="71782" x2="65060" y2="67822"/>
                          <a14:foregroundMark x1="65060" y1="67822" x2="73092" y2="5643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0764" y="785674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0D3EE0D-0D05-DA95-BAF8-24DCBCDE72F3}"/>
                </a:ext>
              </a:extLst>
            </p:cNvPr>
            <p:cNvSpPr txBox="1"/>
            <p:nvPr/>
          </p:nvSpPr>
          <p:spPr>
            <a:xfrm>
              <a:off x="7117538" y="8835378"/>
              <a:ext cx="3022230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Sociology of Education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D61D5-F086-00A8-1E67-6A7BB6262C22}"/>
              </a:ext>
            </a:extLst>
          </p:cNvPr>
          <p:cNvGrpSpPr/>
          <p:nvPr/>
        </p:nvGrpSpPr>
        <p:grpSpPr>
          <a:xfrm>
            <a:off x="9967094" y="12136371"/>
            <a:ext cx="2448000" cy="1800000"/>
            <a:chOff x="33208924" y="16179120"/>
            <a:chExt cx="4796985" cy="3892575"/>
          </a:xfrm>
        </p:grpSpPr>
        <p:pic>
          <p:nvPicPr>
            <p:cNvPr id="2" name="Picture 4">
              <a:extLst>
                <a:ext uri="{FF2B5EF4-FFF2-40B4-BE49-F238E27FC236}">
                  <a16:creationId xmlns:a16="http://schemas.microsoft.com/office/drawing/2014/main" id="{79568D72-2ABC-ABBD-CCB4-6F2ED34B95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8394">
                          <a14:foregroundMark x1="34940" y1="6436" x2="62651" y2="6931"/>
                          <a14:foregroundMark x1="42972" y1="2475" x2="54618" y2="3960"/>
                          <a14:foregroundMark x1="42972" y1="25743" x2="63052" y2="55446"/>
                          <a14:foregroundMark x1="63052" y1="55446" x2="50201" y2="76733"/>
                          <a14:foregroundMark x1="50201" y1="76733" x2="35341" y2="64356"/>
                          <a14:foregroundMark x1="35341" y1="64356" x2="38153" y2="45050"/>
                          <a14:foregroundMark x1="38153" y1="45050" x2="59036" y2="24752"/>
                          <a14:foregroundMark x1="803" y1="42079" x2="7229" y2="55941"/>
                          <a14:foregroundMark x1="7229" y1="55941" x2="7631" y2="56436"/>
                          <a14:foregroundMark x1="2410" y1="42574" x2="2008" y2="56931"/>
                          <a14:foregroundMark x1="2008" y1="56931" x2="2008" y2="56931"/>
                          <a14:foregroundMark x1="90361" y1="42079" x2="97590" y2="53465"/>
                          <a14:foregroundMark x1="97590" y1="53465" x2="98394" y2="56436"/>
                          <a14:foregroundMark x1="30120" y1="35644" x2="53414" y2="25743"/>
                          <a14:foregroundMark x1="53414" y1="25743" x2="67068" y2="35149"/>
                          <a14:foregroundMark x1="27711" y1="61881" x2="40562" y2="74257"/>
                          <a14:foregroundMark x1="40562" y1="74257" x2="54217" y2="75743"/>
                          <a14:foregroundMark x1="54217" y1="75743" x2="66667" y2="64356"/>
                          <a14:foregroundMark x1="66667" y1="64356" x2="66667" y2="62871"/>
                          <a14:foregroundMark x1="32129" y1="91089" x2="48996" y2="90594"/>
                          <a14:foregroundMark x1="48996" y1="90594" x2="62249" y2="91584"/>
                          <a14:foregroundMark x1="43373" y1="97525" x2="53012" y2="96535"/>
                          <a14:foregroundMark x1="58233" y1="77228" x2="71084" y2="62871"/>
                          <a14:foregroundMark x1="71084" y1="62871" x2="67470" y2="34653"/>
                          <a14:foregroundMark x1="67470" y1="34653" x2="58233" y2="26733"/>
                          <a14:foregroundMark x1="58233" y1="26733" x2="36948" y2="25248"/>
                          <a14:foregroundMark x1="36948" y1="25248" x2="28112" y2="381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08924" y="1617912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3E98B71-E879-C288-1772-A5EA18B01432}"/>
                </a:ext>
              </a:extLst>
            </p:cNvPr>
            <p:cNvSpPr txBox="1"/>
            <p:nvPr/>
          </p:nvSpPr>
          <p:spPr>
            <a:xfrm>
              <a:off x="33211940" y="1780925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Crime &amp; Deviance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454885B-1D1D-2298-2377-947A856E3486}"/>
              </a:ext>
            </a:extLst>
          </p:cNvPr>
          <p:cNvGrpSpPr/>
          <p:nvPr/>
        </p:nvGrpSpPr>
        <p:grpSpPr>
          <a:xfrm>
            <a:off x="10345489" y="17401048"/>
            <a:ext cx="2448000" cy="1800000"/>
            <a:chOff x="33159551" y="7165440"/>
            <a:chExt cx="4793969" cy="38925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D2F72F0-7268-16D9-F3B6-62508926B5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9505" l="0" r="99197">
                          <a14:foregroundMark x1="39357" y1="5446" x2="61044" y2="5941"/>
                          <a14:foregroundMark x1="44980" y1="990" x2="53012" y2="990"/>
                          <a14:foregroundMark x1="0" y1="42079" x2="7631" y2="56436"/>
                          <a14:foregroundMark x1="7631" y1="56436" x2="7631" y2="57426"/>
                          <a14:foregroundMark x1="1606" y1="44059" x2="0" y2="58416"/>
                          <a14:foregroundMark x1="90361" y1="41584" x2="99598" y2="57426"/>
                          <a14:foregroundMark x1="25301" y1="37624" x2="66265" y2="25248"/>
                          <a14:foregroundMark x1="67871" y1="37129" x2="55823" y2="37624"/>
                          <a14:foregroundMark x1="55823" y1="37624" x2="53815" y2="39604"/>
                          <a14:foregroundMark x1="28112" y1="65347" x2="51807" y2="73762"/>
                          <a14:foregroundMark x1="51807" y1="73762" x2="67470" y2="67822"/>
                          <a14:foregroundMark x1="67470" y1="67822" x2="72691" y2="56931"/>
                          <a14:foregroundMark x1="32530" y1="93564" x2="63052" y2="94059"/>
                          <a14:foregroundMark x1="45783" y1="98515" x2="53012" y2="995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9551" y="716544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52800D0-C970-70D2-8204-A2872FD2E80A}"/>
                </a:ext>
              </a:extLst>
            </p:cNvPr>
            <p:cNvSpPr txBox="1"/>
            <p:nvPr/>
          </p:nvSpPr>
          <p:spPr>
            <a:xfrm>
              <a:off x="33159551" y="879557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Social Stratification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1F2C71EA-1CBA-DFB2-E10B-734C38C6404E}"/>
              </a:ext>
            </a:extLst>
          </p:cNvPr>
          <p:cNvSpPr txBox="1"/>
          <p:nvPr/>
        </p:nvSpPr>
        <p:spPr>
          <a:xfrm>
            <a:off x="9251881" y="2554129"/>
            <a:ext cx="36320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Family Diversity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Perspectives of the Family </a:t>
            </a:r>
          </a:p>
          <a:p>
            <a:pPr marL="719138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Marriage and divorce </a:t>
            </a:r>
          </a:p>
          <a:p>
            <a:pPr marL="719138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Domestic Division of Labour </a:t>
            </a:r>
          </a:p>
          <a:p>
            <a:pPr marL="719138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Power and Inequality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E4CA84-D51F-5C2D-F606-63F46A53285E}"/>
              </a:ext>
            </a:extLst>
          </p:cNvPr>
          <p:cNvSpPr/>
          <p:nvPr/>
        </p:nvSpPr>
        <p:spPr>
          <a:xfrm>
            <a:off x="10058036" y="4588998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9C3AE2-16B3-5AF1-F56E-3830CDD16DD8}"/>
              </a:ext>
            </a:extLst>
          </p:cNvPr>
          <p:cNvSpPr txBox="1"/>
          <p:nvPr/>
        </p:nvSpPr>
        <p:spPr>
          <a:xfrm>
            <a:off x="8756927" y="7378263"/>
            <a:ext cx="39806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Different types of education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Role and Purpose of Education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Perspective views on education </a:t>
            </a:r>
          </a:p>
          <a:p>
            <a:pPr marL="979488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Educational achievement </a:t>
            </a:r>
          </a:p>
          <a:p>
            <a:pPr marL="979488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Education Policies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9D7D4C-C215-9E5E-24B8-8638544B11AD}"/>
              </a:ext>
            </a:extLst>
          </p:cNvPr>
          <p:cNvSpPr/>
          <p:nvPr/>
        </p:nvSpPr>
        <p:spPr>
          <a:xfrm>
            <a:off x="9286955" y="9630854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4547BC3-456C-664E-F3E4-599658AB9389}"/>
              </a:ext>
            </a:extLst>
          </p:cNvPr>
          <p:cNvSpPr/>
          <p:nvPr/>
        </p:nvSpPr>
        <p:spPr>
          <a:xfrm>
            <a:off x="11093585" y="9610191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B2ABEA-2074-9F33-FB99-73A91C9F116E}"/>
              </a:ext>
            </a:extLst>
          </p:cNvPr>
          <p:cNvSpPr txBox="1"/>
          <p:nvPr/>
        </p:nvSpPr>
        <p:spPr>
          <a:xfrm>
            <a:off x="7196584" y="11982482"/>
            <a:ext cx="32579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What is crime and criminality?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Causes of  crime.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Measuring crime.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UK Criminal Justice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Punishments.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51C9C2E-812A-E31E-4B93-BCC7051BF2EE}"/>
              </a:ext>
            </a:extLst>
          </p:cNvPr>
          <p:cNvSpPr/>
          <p:nvPr/>
        </p:nvSpPr>
        <p:spPr>
          <a:xfrm>
            <a:off x="7126332" y="14169697"/>
            <a:ext cx="1620000" cy="4316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INTRODUCTION TO SOCIAL SCIENCES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E6480B-37EF-B10B-E1BB-793288047782}"/>
              </a:ext>
            </a:extLst>
          </p:cNvPr>
          <p:cNvSpPr/>
          <p:nvPr/>
        </p:nvSpPr>
        <p:spPr>
          <a:xfrm>
            <a:off x="7126332" y="14650190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71F4E33-5ACE-E74A-5B33-91CE14C9BF60}"/>
              </a:ext>
            </a:extLst>
          </p:cNvPr>
          <p:cNvSpPr/>
          <p:nvPr/>
        </p:nvSpPr>
        <p:spPr>
          <a:xfrm>
            <a:off x="8827093" y="14658464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8AE24A-1D2A-5B3F-2266-5979F38633BB}"/>
              </a:ext>
            </a:extLst>
          </p:cNvPr>
          <p:cNvSpPr/>
          <p:nvPr/>
        </p:nvSpPr>
        <p:spPr>
          <a:xfrm>
            <a:off x="8827093" y="14194637"/>
            <a:ext cx="1620000" cy="43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LAW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F8E77C-004E-8A04-5AEC-DA0C14A1CA02}"/>
              </a:ext>
            </a:extLst>
          </p:cNvPr>
          <p:cNvSpPr txBox="1"/>
          <p:nvPr/>
        </p:nvSpPr>
        <p:spPr>
          <a:xfrm>
            <a:off x="7126332" y="16748845"/>
            <a:ext cx="38357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Types of stratification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Perspectives on Stratification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Life Chances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Social Mobility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Poverty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Power and who holds it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056FA6-28C7-EAC3-06C6-4CE4AEED6317}"/>
              </a:ext>
            </a:extLst>
          </p:cNvPr>
          <p:cNvSpPr/>
          <p:nvPr/>
        </p:nvSpPr>
        <p:spPr>
          <a:xfrm>
            <a:off x="7024728" y="18792816"/>
            <a:ext cx="1620000" cy="4316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INTRODUCTION TO SOCIAL SCIENCES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D6674B-A8DC-BD31-1ED5-681A699A9439}"/>
              </a:ext>
            </a:extLst>
          </p:cNvPr>
          <p:cNvSpPr/>
          <p:nvPr/>
        </p:nvSpPr>
        <p:spPr>
          <a:xfrm>
            <a:off x="7024728" y="19273309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BBEE3C0-D389-A1BC-EB0A-AE6B11F6F560}"/>
              </a:ext>
            </a:extLst>
          </p:cNvPr>
          <p:cNvSpPr/>
          <p:nvPr/>
        </p:nvSpPr>
        <p:spPr>
          <a:xfrm>
            <a:off x="8725489" y="19281583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AA244B-E818-C435-F089-85E4309B6C69}"/>
              </a:ext>
            </a:extLst>
          </p:cNvPr>
          <p:cNvSpPr/>
          <p:nvPr/>
        </p:nvSpPr>
        <p:spPr>
          <a:xfrm>
            <a:off x="8725489" y="18817756"/>
            <a:ext cx="1620000" cy="43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LAW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C0C4D27-236D-AA91-3A51-55621E1A57C3}"/>
              </a:ext>
            </a:extLst>
          </p:cNvPr>
          <p:cNvSpPr txBox="1"/>
          <p:nvPr/>
        </p:nvSpPr>
        <p:spPr>
          <a:xfrm>
            <a:off x="851621" y="261257"/>
            <a:ext cx="301562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London Tube" pitchFamily="2" charset="0"/>
              </a:rPr>
              <a:t>THE JOURNEY THROUGH SOCIAL SCIENCES @ WYMONDHAM COLLEGE 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24FBFCB-EA72-7CE2-6508-CE92414D40DF}"/>
              </a:ext>
            </a:extLst>
          </p:cNvPr>
          <p:cNvGrpSpPr/>
          <p:nvPr/>
        </p:nvGrpSpPr>
        <p:grpSpPr>
          <a:xfrm>
            <a:off x="13083231" y="2528761"/>
            <a:ext cx="2448001" cy="1800000"/>
            <a:chOff x="9813529" y="2304921"/>
            <a:chExt cx="3052590" cy="2316571"/>
          </a:xfrm>
        </p:grpSpPr>
        <p:pic>
          <p:nvPicPr>
            <p:cNvPr id="61" name="Picture 4">
              <a:extLst>
                <a:ext uri="{FF2B5EF4-FFF2-40B4-BE49-F238E27FC236}">
                  <a16:creationId xmlns:a16="http://schemas.microsoft.com/office/drawing/2014/main" id="{D9AA9DED-3C4C-7A41-1C65-B03B9083D7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29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C8E2EAE-717E-0570-A32E-38A39B8DBFBE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Theory and Methods 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D631CB9-D88B-6B33-DD7E-AB53626C4377}"/>
              </a:ext>
            </a:extLst>
          </p:cNvPr>
          <p:cNvGrpSpPr/>
          <p:nvPr/>
        </p:nvGrpSpPr>
        <p:grpSpPr>
          <a:xfrm>
            <a:off x="16402245" y="6713337"/>
            <a:ext cx="2448000" cy="1800000"/>
            <a:chOff x="9813530" y="2304921"/>
            <a:chExt cx="3052589" cy="2316571"/>
          </a:xfrm>
        </p:grpSpPr>
        <p:pic>
          <p:nvPicPr>
            <p:cNvPr id="64" name="Picture 4">
              <a:extLst>
                <a:ext uri="{FF2B5EF4-FFF2-40B4-BE49-F238E27FC236}">
                  <a16:creationId xmlns:a16="http://schemas.microsoft.com/office/drawing/2014/main" id="{99517AF6-06B5-E158-B272-8E137367C1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30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66A3E91-E8E0-6225-AF21-3ADA2F1A6134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Family &amp; Households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4E014FF-AB6E-2AA4-2ED1-4D4A838FDA37}"/>
              </a:ext>
            </a:extLst>
          </p:cNvPr>
          <p:cNvGrpSpPr/>
          <p:nvPr/>
        </p:nvGrpSpPr>
        <p:grpSpPr>
          <a:xfrm>
            <a:off x="12964657" y="9930136"/>
            <a:ext cx="2448000" cy="1800000"/>
            <a:chOff x="7110764" y="7856741"/>
            <a:chExt cx="3029004" cy="2316571"/>
          </a:xfrm>
        </p:grpSpPr>
        <p:pic>
          <p:nvPicPr>
            <p:cNvPr id="67" name="Picture 4">
              <a:extLst>
                <a:ext uri="{FF2B5EF4-FFF2-40B4-BE49-F238E27FC236}">
                  <a16:creationId xmlns:a16="http://schemas.microsoft.com/office/drawing/2014/main" id="{00DE5764-90F6-BAEF-5DAD-7BE844B750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3213" r="97189">
                          <a14:foregroundMark x1="36948" y1="6931" x2="55422" y2="5941"/>
                          <a14:foregroundMark x1="55422" y1="5941" x2="64659" y2="5941"/>
                          <a14:foregroundMark x1="45382" y1="990" x2="56627" y2="990"/>
                          <a14:foregroundMark x1="7229" y1="42574" x2="3213" y2="46535"/>
                          <a14:foregroundMark x1="92771" y1="42574" x2="97590" y2="45050"/>
                          <a14:foregroundMark x1="33333" y1="93069" x2="69478" y2="91584"/>
                          <a14:foregroundMark x1="42570" y1="97525" x2="56627" y2="97030"/>
                          <a14:foregroundMark x1="69076" y1="25743" x2="57430" y2="79208"/>
                          <a14:foregroundMark x1="57430" y1="79208" x2="42570" y2="53960"/>
                          <a14:foregroundMark x1="42570" y1="53960" x2="38554" y2="23762"/>
                          <a14:foregroundMark x1="38554" y1="23762" x2="48996" y2="53960"/>
                          <a14:foregroundMark x1="48996" y1="53960" x2="27309" y2="74257"/>
                          <a14:foregroundMark x1="27309" y1="74257" x2="25301" y2="75248"/>
                          <a14:foregroundMark x1="28916" y1="36634" x2="67871" y2="29703"/>
                          <a14:foregroundMark x1="38956" y1="20792" x2="69076" y2="34158"/>
                          <a14:foregroundMark x1="27711" y1="62871" x2="74297" y2="71782"/>
                          <a14:foregroundMark x1="33333" y1="71782" x2="65060" y2="67822"/>
                          <a14:foregroundMark x1="65060" y1="67822" x2="73092" y2="5643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0764" y="785674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1AD374F-66C1-109D-2170-3222195B2884}"/>
                </a:ext>
              </a:extLst>
            </p:cNvPr>
            <p:cNvSpPr txBox="1"/>
            <p:nvPr/>
          </p:nvSpPr>
          <p:spPr>
            <a:xfrm>
              <a:off x="7117538" y="8835378"/>
              <a:ext cx="3022230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Sociology of Education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0C72AD3-5C49-66F4-31FF-43166F778A34}"/>
              </a:ext>
            </a:extLst>
          </p:cNvPr>
          <p:cNvGrpSpPr/>
          <p:nvPr/>
        </p:nvGrpSpPr>
        <p:grpSpPr>
          <a:xfrm>
            <a:off x="16084435" y="13304311"/>
            <a:ext cx="2448000" cy="1800000"/>
            <a:chOff x="33208924" y="16179120"/>
            <a:chExt cx="4796985" cy="3892575"/>
          </a:xfrm>
        </p:grpSpPr>
        <p:pic>
          <p:nvPicPr>
            <p:cNvPr id="72" name="Picture 4">
              <a:extLst>
                <a:ext uri="{FF2B5EF4-FFF2-40B4-BE49-F238E27FC236}">
                  <a16:creationId xmlns:a16="http://schemas.microsoft.com/office/drawing/2014/main" id="{DF4CABC1-858C-BA7F-FA3F-4F9D8FDA05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8394">
                          <a14:foregroundMark x1="34940" y1="6436" x2="62651" y2="6931"/>
                          <a14:foregroundMark x1="42972" y1="2475" x2="54618" y2="3960"/>
                          <a14:foregroundMark x1="42972" y1="25743" x2="63052" y2="55446"/>
                          <a14:foregroundMark x1="63052" y1="55446" x2="50201" y2="76733"/>
                          <a14:foregroundMark x1="50201" y1="76733" x2="35341" y2="64356"/>
                          <a14:foregroundMark x1="35341" y1="64356" x2="38153" y2="45050"/>
                          <a14:foregroundMark x1="38153" y1="45050" x2="59036" y2="24752"/>
                          <a14:foregroundMark x1="803" y1="42079" x2="7229" y2="55941"/>
                          <a14:foregroundMark x1="7229" y1="55941" x2="7631" y2="56436"/>
                          <a14:foregroundMark x1="2410" y1="42574" x2="2008" y2="56931"/>
                          <a14:foregroundMark x1="2008" y1="56931" x2="2008" y2="56931"/>
                          <a14:foregroundMark x1="90361" y1="42079" x2="97590" y2="53465"/>
                          <a14:foregroundMark x1="97590" y1="53465" x2="98394" y2="56436"/>
                          <a14:foregroundMark x1="30120" y1="35644" x2="53414" y2="25743"/>
                          <a14:foregroundMark x1="53414" y1="25743" x2="67068" y2="35149"/>
                          <a14:foregroundMark x1="27711" y1="61881" x2="40562" y2="74257"/>
                          <a14:foregroundMark x1="40562" y1="74257" x2="54217" y2="75743"/>
                          <a14:foregroundMark x1="54217" y1="75743" x2="66667" y2="64356"/>
                          <a14:foregroundMark x1="66667" y1="64356" x2="66667" y2="62871"/>
                          <a14:foregroundMark x1="32129" y1="91089" x2="48996" y2="90594"/>
                          <a14:foregroundMark x1="48996" y1="90594" x2="62249" y2="91584"/>
                          <a14:foregroundMark x1="43373" y1="97525" x2="53012" y2="96535"/>
                          <a14:foregroundMark x1="58233" y1="77228" x2="71084" y2="62871"/>
                          <a14:foregroundMark x1="71084" y1="62871" x2="67470" y2="34653"/>
                          <a14:foregroundMark x1="67470" y1="34653" x2="58233" y2="26733"/>
                          <a14:foregroundMark x1="58233" y1="26733" x2="36948" y2="25248"/>
                          <a14:foregroundMark x1="36948" y1="25248" x2="28112" y2="381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08924" y="1617912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122455D0-A0CE-C005-E259-EE0095C5EC3F}"/>
                </a:ext>
              </a:extLst>
            </p:cNvPr>
            <p:cNvSpPr txBox="1"/>
            <p:nvPr/>
          </p:nvSpPr>
          <p:spPr>
            <a:xfrm>
              <a:off x="33211940" y="1780925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Crime &amp; Deviance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80EA5D6-DEF2-9CBF-AE8F-08FD9075BDA8}"/>
              </a:ext>
            </a:extLst>
          </p:cNvPr>
          <p:cNvGrpSpPr/>
          <p:nvPr/>
        </p:nvGrpSpPr>
        <p:grpSpPr>
          <a:xfrm>
            <a:off x="16342455" y="17429348"/>
            <a:ext cx="2448000" cy="1800000"/>
            <a:chOff x="33159551" y="7165440"/>
            <a:chExt cx="4793969" cy="3892575"/>
          </a:xfrm>
        </p:grpSpPr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4BD0957-0D96-B64A-299A-72440783D4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9505" l="0" r="99197">
                          <a14:foregroundMark x1="39357" y1="5446" x2="61044" y2="5941"/>
                          <a14:foregroundMark x1="44980" y1="990" x2="53012" y2="990"/>
                          <a14:foregroundMark x1="0" y1="42079" x2="7631" y2="56436"/>
                          <a14:foregroundMark x1="7631" y1="56436" x2="7631" y2="57426"/>
                          <a14:foregroundMark x1="1606" y1="44059" x2="0" y2="58416"/>
                          <a14:foregroundMark x1="90361" y1="41584" x2="99598" y2="57426"/>
                          <a14:foregroundMark x1="25301" y1="37624" x2="66265" y2="25248"/>
                          <a14:foregroundMark x1="67871" y1="37129" x2="55823" y2="37624"/>
                          <a14:foregroundMark x1="55823" y1="37624" x2="53815" y2="39604"/>
                          <a14:foregroundMark x1="28112" y1="65347" x2="51807" y2="73762"/>
                          <a14:foregroundMark x1="51807" y1="73762" x2="67470" y2="67822"/>
                          <a14:foregroundMark x1="67470" y1="67822" x2="72691" y2="56931"/>
                          <a14:foregroundMark x1="32530" y1="93564" x2="63052" y2="94059"/>
                          <a14:foregroundMark x1="45783" y1="98515" x2="53012" y2="995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9551" y="716544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8C3CAFA9-9B8B-080A-B68F-CBD2BC6AFF83}"/>
                </a:ext>
              </a:extLst>
            </p:cNvPr>
            <p:cNvSpPr txBox="1"/>
            <p:nvPr/>
          </p:nvSpPr>
          <p:spPr>
            <a:xfrm>
              <a:off x="33159551" y="879557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Mass Media</a:t>
              </a:r>
            </a:p>
          </p:txBody>
        </p:sp>
      </p:grpSp>
      <p:sp>
        <p:nvSpPr>
          <p:cNvPr id="116" name="TextBox 115">
            <a:extLst>
              <a:ext uri="{FF2B5EF4-FFF2-40B4-BE49-F238E27FC236}">
                <a16:creationId xmlns:a16="http://schemas.microsoft.com/office/drawing/2014/main" id="{90CFE9ED-1476-9BE6-80B6-B3224AC42CB6}"/>
              </a:ext>
            </a:extLst>
          </p:cNvPr>
          <p:cNvSpPr txBox="1"/>
          <p:nvPr/>
        </p:nvSpPr>
        <p:spPr>
          <a:xfrm>
            <a:off x="15305796" y="2368988"/>
            <a:ext cx="35268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Structural Perspectives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Interactionist approaches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Postmodernism </a:t>
            </a:r>
          </a:p>
          <a:p>
            <a:pPr marL="62071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Research Design. </a:t>
            </a:r>
          </a:p>
          <a:p>
            <a:pPr marL="62071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Research Methods. </a:t>
            </a:r>
          </a:p>
          <a:p>
            <a:pPr marL="62071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Sampling.</a:t>
            </a:r>
          </a:p>
          <a:p>
            <a:pPr marL="62071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Sociological Debates . 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78D26E4-95DF-F598-7B67-DF3054DBB1FB}"/>
              </a:ext>
            </a:extLst>
          </p:cNvPr>
          <p:cNvSpPr/>
          <p:nvPr/>
        </p:nvSpPr>
        <p:spPr>
          <a:xfrm>
            <a:off x="17047742" y="4657552"/>
            <a:ext cx="1620000" cy="4316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INTRODUCTION TO SOCIAL SCIENCES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C54C9EB-3F20-722E-8365-84E169237672}"/>
              </a:ext>
            </a:extLst>
          </p:cNvPr>
          <p:cNvSpPr/>
          <p:nvPr/>
        </p:nvSpPr>
        <p:spPr>
          <a:xfrm>
            <a:off x="17069241" y="5223381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94EEFE5-3150-6C48-86E9-731BBB86C895}"/>
              </a:ext>
            </a:extLst>
          </p:cNvPr>
          <p:cNvSpPr txBox="1"/>
          <p:nvPr/>
        </p:nvSpPr>
        <p:spPr>
          <a:xfrm>
            <a:off x="13083232" y="6065527"/>
            <a:ext cx="3964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Role and function of the family. 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Family diversity 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Changes in the family 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Domestic Division of Labour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Childhood 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Demographics 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CBC6600-501B-2AB6-0411-F73D65D7FEE5}"/>
              </a:ext>
            </a:extLst>
          </p:cNvPr>
          <p:cNvSpPr/>
          <p:nvPr/>
        </p:nvSpPr>
        <p:spPr>
          <a:xfrm>
            <a:off x="13135664" y="8182231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BF473B9-19D6-BA96-A223-9B0647BC7E94}"/>
              </a:ext>
            </a:extLst>
          </p:cNvPr>
          <p:cNvSpPr/>
          <p:nvPr/>
        </p:nvSpPr>
        <p:spPr>
          <a:xfrm>
            <a:off x="14864883" y="8192256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B6374BDF-7F6A-702E-3404-B0569D44A3E9}"/>
              </a:ext>
            </a:extLst>
          </p:cNvPr>
          <p:cNvSpPr/>
          <p:nvPr/>
        </p:nvSpPr>
        <p:spPr>
          <a:xfrm>
            <a:off x="14040220" y="8685308"/>
            <a:ext cx="1620000" cy="43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LAW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AE726B8-0326-F6CC-CF08-0AD212EF3E4E}"/>
              </a:ext>
            </a:extLst>
          </p:cNvPr>
          <p:cNvSpPr txBox="1"/>
          <p:nvPr/>
        </p:nvSpPr>
        <p:spPr>
          <a:xfrm>
            <a:off x="15514207" y="9981217"/>
            <a:ext cx="33116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Role of Education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Education Policies and Globalisation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Roles and Processes in Education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Differential Educational Achievement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Factors Affecting Subject Choice 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F0A67BD-F5C4-B162-43DD-B34E104391E0}"/>
              </a:ext>
            </a:extLst>
          </p:cNvPr>
          <p:cNvSpPr/>
          <p:nvPr/>
        </p:nvSpPr>
        <p:spPr>
          <a:xfrm>
            <a:off x="13134661" y="11955176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9E750FB8-7458-34E5-728A-EE7CD3378BD8}"/>
              </a:ext>
            </a:extLst>
          </p:cNvPr>
          <p:cNvSpPr/>
          <p:nvPr/>
        </p:nvSpPr>
        <p:spPr>
          <a:xfrm>
            <a:off x="13134661" y="12490547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1BC16F3E-F97E-4CE4-1B66-6DB570617B2D}"/>
              </a:ext>
            </a:extLst>
          </p:cNvPr>
          <p:cNvSpPr txBox="1"/>
          <p:nvPr/>
        </p:nvSpPr>
        <p:spPr>
          <a:xfrm>
            <a:off x="13157706" y="13256475"/>
            <a:ext cx="31522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Theories of Crime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Social Distribution of Crime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Crime Control and prevention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Media and Crime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Globalisation and Crime 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2BC7EEF-7285-64B6-3F50-191F5CA7E165}"/>
              </a:ext>
            </a:extLst>
          </p:cNvPr>
          <p:cNvSpPr/>
          <p:nvPr/>
        </p:nvSpPr>
        <p:spPr>
          <a:xfrm>
            <a:off x="13597120" y="16169531"/>
            <a:ext cx="1620000" cy="4316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GCSE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3EF71DC3-D21C-4051-FB11-DF3A7048FCB7}"/>
              </a:ext>
            </a:extLst>
          </p:cNvPr>
          <p:cNvSpPr/>
          <p:nvPr/>
        </p:nvSpPr>
        <p:spPr>
          <a:xfrm>
            <a:off x="15305796" y="16168363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1285544-50A2-9066-316C-D90207868825}"/>
              </a:ext>
            </a:extLst>
          </p:cNvPr>
          <p:cNvSpPr/>
          <p:nvPr/>
        </p:nvSpPr>
        <p:spPr>
          <a:xfrm>
            <a:off x="15305796" y="15704536"/>
            <a:ext cx="1620000" cy="43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LAW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7A347ADB-6EF7-761B-D2F8-6389354D403E}"/>
              </a:ext>
            </a:extLst>
          </p:cNvPr>
          <p:cNvSpPr/>
          <p:nvPr/>
        </p:nvSpPr>
        <p:spPr>
          <a:xfrm>
            <a:off x="13597120" y="15694636"/>
            <a:ext cx="1620000" cy="4316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INTRODUCTION TO SOCIAL SCIENCES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BC8455D-77BF-F331-58BD-EC6CEEB48031}"/>
              </a:ext>
            </a:extLst>
          </p:cNvPr>
          <p:cNvSpPr txBox="1"/>
          <p:nvPr/>
        </p:nvSpPr>
        <p:spPr>
          <a:xfrm>
            <a:off x="13060006" y="16797387"/>
            <a:ext cx="42903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 Role of the Media in Modern Society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Ownership and Control of the Media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Media, Globalisation and     popular culture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Selection and Presentation           of the News.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Media Representations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Media Effects 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2C397E05-8BE9-66A0-60AC-3EBAF49A6893}"/>
              </a:ext>
            </a:extLst>
          </p:cNvPr>
          <p:cNvSpPr/>
          <p:nvPr/>
        </p:nvSpPr>
        <p:spPr>
          <a:xfrm>
            <a:off x="14910573" y="19672297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12D85089-8D7B-13A3-9263-06B5024A06C7}"/>
              </a:ext>
            </a:extLst>
          </p:cNvPr>
          <p:cNvSpPr/>
          <p:nvPr/>
        </p:nvSpPr>
        <p:spPr>
          <a:xfrm>
            <a:off x="13127381" y="19673687"/>
            <a:ext cx="1620000" cy="43161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INTRODUCTION TO SOCIAL SCIENCES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FDF2130-5B9D-9CD0-E2E1-892B1CBF9127}"/>
              </a:ext>
            </a:extLst>
          </p:cNvPr>
          <p:cNvCxnSpPr>
            <a:cxnSpLocks/>
          </p:cNvCxnSpPr>
          <p:nvPr/>
        </p:nvCxnSpPr>
        <p:spPr>
          <a:xfrm flipH="1">
            <a:off x="20399796" y="8002399"/>
            <a:ext cx="15663" cy="2599870"/>
          </a:xfrm>
          <a:prstGeom prst="line">
            <a:avLst/>
          </a:prstGeom>
          <a:ln w="381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4E16DD-2493-741F-A479-B678AD03253F}"/>
              </a:ext>
            </a:extLst>
          </p:cNvPr>
          <p:cNvCxnSpPr>
            <a:cxnSpLocks/>
          </p:cNvCxnSpPr>
          <p:nvPr/>
        </p:nvCxnSpPr>
        <p:spPr>
          <a:xfrm flipH="1" flipV="1">
            <a:off x="20349007" y="10990927"/>
            <a:ext cx="2843860" cy="3235460"/>
          </a:xfrm>
          <a:prstGeom prst="line">
            <a:avLst/>
          </a:prstGeom>
          <a:ln w="381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AE09211-7A88-1044-FC85-CB0831F7F477}"/>
              </a:ext>
            </a:extLst>
          </p:cNvPr>
          <p:cNvCxnSpPr>
            <a:cxnSpLocks/>
          </p:cNvCxnSpPr>
          <p:nvPr/>
        </p:nvCxnSpPr>
        <p:spPr>
          <a:xfrm flipH="1" flipV="1">
            <a:off x="23512386" y="14226387"/>
            <a:ext cx="65967" cy="3927460"/>
          </a:xfrm>
          <a:prstGeom prst="line">
            <a:avLst/>
          </a:prstGeom>
          <a:ln w="381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E04D2F-A05D-D2EA-72F1-C7393E48B1BC}"/>
              </a:ext>
            </a:extLst>
          </p:cNvPr>
          <p:cNvCxnSpPr>
            <a:cxnSpLocks/>
            <a:endCxn id="28" idx="0"/>
          </p:cNvCxnSpPr>
          <p:nvPr/>
        </p:nvCxnSpPr>
        <p:spPr>
          <a:xfrm flipH="1" flipV="1">
            <a:off x="20415460" y="3281560"/>
            <a:ext cx="57981" cy="3843922"/>
          </a:xfrm>
          <a:prstGeom prst="line">
            <a:avLst/>
          </a:prstGeom>
          <a:ln w="381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E054CCF-D36F-05BF-4E05-709757376B31}"/>
              </a:ext>
            </a:extLst>
          </p:cNvPr>
          <p:cNvGrpSpPr/>
          <p:nvPr/>
        </p:nvGrpSpPr>
        <p:grpSpPr>
          <a:xfrm>
            <a:off x="19179285" y="2527754"/>
            <a:ext cx="2448001" cy="1800000"/>
            <a:chOff x="9813529" y="2304921"/>
            <a:chExt cx="3052590" cy="2316571"/>
          </a:xfrm>
        </p:grpSpPr>
        <p:pic>
          <p:nvPicPr>
            <p:cNvPr id="27" name="Picture 4">
              <a:extLst>
                <a:ext uri="{FF2B5EF4-FFF2-40B4-BE49-F238E27FC236}">
                  <a16:creationId xmlns:a16="http://schemas.microsoft.com/office/drawing/2014/main" id="{4BCA4373-930A-6542-55BA-004732FA0B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29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4C07E85-6F83-E538-5211-5B8ACFEB0BDF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UK Government 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1190729-C6C6-3BC7-59AA-64B4A4F079E3}"/>
              </a:ext>
            </a:extLst>
          </p:cNvPr>
          <p:cNvGrpSpPr/>
          <p:nvPr/>
        </p:nvGrpSpPr>
        <p:grpSpPr>
          <a:xfrm>
            <a:off x="19183627" y="6329236"/>
            <a:ext cx="2448000" cy="1800000"/>
            <a:chOff x="9813530" y="2304921"/>
            <a:chExt cx="3052589" cy="2316571"/>
          </a:xfrm>
        </p:grpSpPr>
        <p:pic>
          <p:nvPicPr>
            <p:cNvPr id="34" name="Picture 4">
              <a:extLst>
                <a:ext uri="{FF2B5EF4-FFF2-40B4-BE49-F238E27FC236}">
                  <a16:creationId xmlns:a16="http://schemas.microsoft.com/office/drawing/2014/main" id="{73AE3D02-E76D-5561-44EA-177D1159A9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30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0BFE3C6-5243-9A96-5F58-74343D6BEE90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UK Politics 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D6F100A-14AB-DBA1-295C-0FF63638EAF1}"/>
              </a:ext>
            </a:extLst>
          </p:cNvPr>
          <p:cNvGrpSpPr/>
          <p:nvPr/>
        </p:nvGrpSpPr>
        <p:grpSpPr>
          <a:xfrm>
            <a:off x="19145047" y="9921650"/>
            <a:ext cx="2453538" cy="1800000"/>
            <a:chOff x="7097137" y="7856741"/>
            <a:chExt cx="3035856" cy="2316571"/>
          </a:xfrm>
        </p:grpSpPr>
        <p:pic>
          <p:nvPicPr>
            <p:cNvPr id="38" name="Picture 4">
              <a:extLst>
                <a:ext uri="{FF2B5EF4-FFF2-40B4-BE49-F238E27FC236}">
                  <a16:creationId xmlns:a16="http://schemas.microsoft.com/office/drawing/2014/main" id="{EC5D7981-392F-5262-B211-57527EC539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3213" r="97189">
                          <a14:foregroundMark x1="36948" y1="6931" x2="55422" y2="5941"/>
                          <a14:foregroundMark x1="55422" y1="5941" x2="64659" y2="5941"/>
                          <a14:foregroundMark x1="45382" y1="990" x2="56627" y2="990"/>
                          <a14:foregroundMark x1="7229" y1="42574" x2="3213" y2="46535"/>
                          <a14:foregroundMark x1="92771" y1="42574" x2="97590" y2="45050"/>
                          <a14:foregroundMark x1="33333" y1="93069" x2="69478" y2="91584"/>
                          <a14:foregroundMark x1="42570" y1="97525" x2="56627" y2="97030"/>
                          <a14:foregroundMark x1="69076" y1="25743" x2="57430" y2="79208"/>
                          <a14:foregroundMark x1="57430" y1="79208" x2="42570" y2="53960"/>
                          <a14:foregroundMark x1="42570" y1="53960" x2="38554" y2="23762"/>
                          <a14:foregroundMark x1="38554" y1="23762" x2="48996" y2="53960"/>
                          <a14:foregroundMark x1="48996" y1="53960" x2="27309" y2="74257"/>
                          <a14:foregroundMark x1="27309" y1="74257" x2="25301" y2="75248"/>
                          <a14:foregroundMark x1="28916" y1="36634" x2="67871" y2="29703"/>
                          <a14:foregroundMark x1="38956" y1="20792" x2="69076" y2="34158"/>
                          <a14:foregroundMark x1="27711" y1="62871" x2="74297" y2="71782"/>
                          <a14:foregroundMark x1="33333" y1="71782" x2="65060" y2="67822"/>
                          <a14:foregroundMark x1="65060" y1="67822" x2="73092" y2="5643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0764" y="785674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10D55AB-2C10-390F-56E4-59D69A0E4F17}"/>
                </a:ext>
              </a:extLst>
            </p:cNvPr>
            <p:cNvSpPr txBox="1"/>
            <p:nvPr/>
          </p:nvSpPr>
          <p:spPr>
            <a:xfrm>
              <a:off x="7097137" y="8711504"/>
              <a:ext cx="3022230" cy="633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3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US Government and Comparative Government 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CA59C08-6058-8BA7-0E34-91AED4B9DD2D}"/>
              </a:ext>
            </a:extLst>
          </p:cNvPr>
          <p:cNvGrpSpPr/>
          <p:nvPr/>
        </p:nvGrpSpPr>
        <p:grpSpPr>
          <a:xfrm>
            <a:off x="22180488" y="13303304"/>
            <a:ext cx="2477822" cy="1800000"/>
            <a:chOff x="33208924" y="16179120"/>
            <a:chExt cx="4855423" cy="3892575"/>
          </a:xfrm>
        </p:grpSpPr>
        <p:pic>
          <p:nvPicPr>
            <p:cNvPr id="80" name="Picture 4">
              <a:extLst>
                <a:ext uri="{FF2B5EF4-FFF2-40B4-BE49-F238E27FC236}">
                  <a16:creationId xmlns:a16="http://schemas.microsoft.com/office/drawing/2014/main" id="{B1F10A1F-37C5-089E-AEE5-6B38E5F000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8394">
                          <a14:foregroundMark x1="34940" y1="6436" x2="62651" y2="6931"/>
                          <a14:foregroundMark x1="42972" y1="2475" x2="54618" y2="3960"/>
                          <a14:foregroundMark x1="42972" y1="25743" x2="63052" y2="55446"/>
                          <a14:foregroundMark x1="63052" y1="55446" x2="50201" y2="76733"/>
                          <a14:foregroundMark x1="50201" y1="76733" x2="35341" y2="64356"/>
                          <a14:foregroundMark x1="35341" y1="64356" x2="38153" y2="45050"/>
                          <a14:foregroundMark x1="38153" y1="45050" x2="59036" y2="24752"/>
                          <a14:foregroundMark x1="803" y1="42079" x2="7229" y2="55941"/>
                          <a14:foregroundMark x1="7229" y1="55941" x2="7631" y2="56436"/>
                          <a14:foregroundMark x1="2410" y1="42574" x2="2008" y2="56931"/>
                          <a14:foregroundMark x1="2008" y1="56931" x2="2008" y2="56931"/>
                          <a14:foregroundMark x1="90361" y1="42079" x2="97590" y2="53465"/>
                          <a14:foregroundMark x1="97590" y1="53465" x2="98394" y2="56436"/>
                          <a14:foregroundMark x1="30120" y1="35644" x2="53414" y2="25743"/>
                          <a14:foregroundMark x1="53414" y1="25743" x2="67068" y2="35149"/>
                          <a14:foregroundMark x1="27711" y1="61881" x2="40562" y2="74257"/>
                          <a14:foregroundMark x1="40562" y1="74257" x2="54217" y2="75743"/>
                          <a14:foregroundMark x1="54217" y1="75743" x2="66667" y2="64356"/>
                          <a14:foregroundMark x1="66667" y1="64356" x2="66667" y2="62871"/>
                          <a14:foregroundMark x1="32129" y1="91089" x2="48996" y2="90594"/>
                          <a14:foregroundMark x1="48996" y1="90594" x2="62249" y2="91584"/>
                          <a14:foregroundMark x1="43373" y1="97525" x2="53012" y2="96535"/>
                          <a14:foregroundMark x1="58233" y1="77228" x2="71084" y2="62871"/>
                          <a14:foregroundMark x1="71084" y1="62871" x2="67470" y2="34653"/>
                          <a14:foregroundMark x1="67470" y1="34653" x2="58233" y2="26733"/>
                          <a14:foregroundMark x1="58233" y1="26733" x2="36948" y2="25248"/>
                          <a14:foregroundMark x1="36948" y1="25248" x2="28112" y2="381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08924" y="1617912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2E35CBD1-A287-59D6-4922-811C87B55C36}"/>
                </a:ext>
              </a:extLst>
            </p:cNvPr>
            <p:cNvSpPr txBox="1"/>
            <p:nvPr/>
          </p:nvSpPr>
          <p:spPr>
            <a:xfrm>
              <a:off x="33270378" y="17608309"/>
              <a:ext cx="4793969" cy="1064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3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US Government and Comparative Politics 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BF91C897-55D7-1091-9F2E-FE9F4D8C913E}"/>
              </a:ext>
            </a:extLst>
          </p:cNvPr>
          <p:cNvGrpSpPr/>
          <p:nvPr/>
        </p:nvGrpSpPr>
        <p:grpSpPr>
          <a:xfrm>
            <a:off x="22438509" y="17428341"/>
            <a:ext cx="2448000" cy="1800000"/>
            <a:chOff x="33159551" y="7165440"/>
            <a:chExt cx="4793969" cy="3892575"/>
          </a:xfrm>
        </p:grpSpPr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id="{2A44BAB3-9F26-1DC7-D753-101644BB9D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9505" l="0" r="99197">
                          <a14:foregroundMark x1="39357" y1="5446" x2="61044" y2="5941"/>
                          <a14:foregroundMark x1="44980" y1="990" x2="53012" y2="990"/>
                          <a14:foregroundMark x1="0" y1="42079" x2="7631" y2="56436"/>
                          <a14:foregroundMark x1="7631" y1="56436" x2="7631" y2="57426"/>
                          <a14:foregroundMark x1="1606" y1="44059" x2="0" y2="58416"/>
                          <a14:foregroundMark x1="90361" y1="41584" x2="99598" y2="57426"/>
                          <a14:foregroundMark x1="25301" y1="37624" x2="66265" y2="25248"/>
                          <a14:foregroundMark x1="67871" y1="37129" x2="55823" y2="37624"/>
                          <a14:foregroundMark x1="55823" y1="37624" x2="53815" y2="39604"/>
                          <a14:foregroundMark x1="28112" y1="65347" x2="51807" y2="73762"/>
                          <a14:foregroundMark x1="51807" y1="73762" x2="67470" y2="67822"/>
                          <a14:foregroundMark x1="67470" y1="67822" x2="72691" y2="56931"/>
                          <a14:foregroundMark x1="32530" y1="93564" x2="63052" y2="94059"/>
                          <a14:foregroundMark x1="45783" y1="98515" x2="53012" y2="995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9551" y="716544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6F4E99E-670B-ECBA-7967-2C667F4A4B09}"/>
                </a:ext>
              </a:extLst>
            </p:cNvPr>
            <p:cNvSpPr txBox="1"/>
            <p:nvPr/>
          </p:nvSpPr>
          <p:spPr>
            <a:xfrm>
              <a:off x="33159551" y="879557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Political Ideas </a:t>
              </a: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7D3F78FF-3718-8A53-733F-346E17DBF0EC}"/>
              </a:ext>
            </a:extLst>
          </p:cNvPr>
          <p:cNvSpPr txBox="1"/>
          <p:nvPr/>
        </p:nvSpPr>
        <p:spPr>
          <a:xfrm>
            <a:off x="20850715" y="2367981"/>
            <a:ext cx="40780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nature and sources of the British Constitution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structure and role of Parliament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Prime Minister and Cabinet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Judiciary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Devolution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EU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AC0A8D6-DD07-B06F-A50C-C3E2D4B20A67}"/>
              </a:ext>
            </a:extLst>
          </p:cNvPr>
          <p:cNvSpPr/>
          <p:nvPr/>
        </p:nvSpPr>
        <p:spPr>
          <a:xfrm>
            <a:off x="21380351" y="4974066"/>
            <a:ext cx="1620000" cy="43161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A-LEVEL LAW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A9B1475B-7346-2C1C-66EE-E259519684B3}"/>
              </a:ext>
            </a:extLst>
          </p:cNvPr>
          <p:cNvSpPr/>
          <p:nvPr/>
        </p:nvSpPr>
        <p:spPr>
          <a:xfrm>
            <a:off x="21401850" y="5539895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F530EAB-5FE4-0F19-A7B8-66D529B95F8A}"/>
              </a:ext>
            </a:extLst>
          </p:cNvPr>
          <p:cNvSpPr txBox="1"/>
          <p:nvPr/>
        </p:nvSpPr>
        <p:spPr>
          <a:xfrm>
            <a:off x="21459830" y="6285952"/>
            <a:ext cx="34621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Democracy and Participation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Elections and referendums 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Political Parties</a:t>
            </a:r>
          </a:p>
          <a:p>
            <a:pPr marL="358775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Pressure Groups 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628B3C4E-DC09-ABC3-6513-E75E182B8C79}"/>
              </a:ext>
            </a:extLst>
          </p:cNvPr>
          <p:cNvSpPr txBox="1"/>
          <p:nvPr/>
        </p:nvSpPr>
        <p:spPr>
          <a:xfrm>
            <a:off x="21627286" y="9736827"/>
            <a:ext cx="33116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 constitutional framework of the US Constitution.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executive Branch of Government: President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 le</a:t>
            </a:r>
            <a:r>
              <a:rPr lang="en-GB" dirty="0">
                <a:latin typeface="Century Gothic" panose="020B0502020202020204" pitchFamily="34" charset="0"/>
              </a:rPr>
              <a:t>gislative Branch of Government: Congress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 Judicial Branch of Government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Comparative Government </a:t>
            </a:r>
            <a:endParaRPr lang="en-GB" b="0" dirty="0">
              <a:latin typeface="Century Gothic" panose="020B050202020202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E22A2D8-9FC9-F40B-88C8-161BBCE0A9F5}"/>
              </a:ext>
            </a:extLst>
          </p:cNvPr>
          <p:cNvSpPr txBox="1"/>
          <p:nvPr/>
        </p:nvSpPr>
        <p:spPr>
          <a:xfrm>
            <a:off x="19158018" y="13958591"/>
            <a:ext cx="30507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The Electoral process and direct democracy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Political Parties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Pressure Groups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Civil Rights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Comparative Politics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DEDC2DE-C1C5-EAF1-25CC-B509A3AABCAF}"/>
              </a:ext>
            </a:extLst>
          </p:cNvPr>
          <p:cNvSpPr txBox="1"/>
          <p:nvPr/>
        </p:nvSpPr>
        <p:spPr>
          <a:xfrm>
            <a:off x="19198562" y="17668137"/>
            <a:ext cx="21099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Liberalism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Conservatism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b="0" dirty="0">
                <a:latin typeface="Century Gothic" panose="020B0502020202020204" pitchFamily="34" charset="0"/>
              </a:rPr>
              <a:t>Socialism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Nationalism </a:t>
            </a:r>
            <a:endParaRPr lang="en-GB" sz="1800" b="0" dirty="0">
              <a:latin typeface="Century Gothic" panose="020B0502020202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04D35C2-CEA5-668E-4787-EC15551B7DC2}"/>
              </a:ext>
            </a:extLst>
          </p:cNvPr>
          <p:cNvSpPr/>
          <p:nvPr/>
        </p:nvSpPr>
        <p:spPr>
          <a:xfrm>
            <a:off x="23067481" y="4965892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165BFCA-F428-90B0-159D-ABE8097D7732}"/>
              </a:ext>
            </a:extLst>
          </p:cNvPr>
          <p:cNvSpPr/>
          <p:nvPr/>
        </p:nvSpPr>
        <p:spPr>
          <a:xfrm>
            <a:off x="23088980" y="5531721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4A0B6F8F-A1D8-2B25-F443-47E74A55324D}"/>
              </a:ext>
            </a:extLst>
          </p:cNvPr>
          <p:cNvSpPr/>
          <p:nvPr/>
        </p:nvSpPr>
        <p:spPr>
          <a:xfrm>
            <a:off x="20837061" y="8273517"/>
            <a:ext cx="1620000" cy="43161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A-LEVEL LAW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24FEE71-DC3C-8351-CAA5-83CE00C63755}"/>
              </a:ext>
            </a:extLst>
          </p:cNvPr>
          <p:cNvSpPr/>
          <p:nvPr/>
        </p:nvSpPr>
        <p:spPr>
          <a:xfrm>
            <a:off x="20858560" y="8839346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A31BF7ED-B4B6-BD56-2305-15EE10464B33}"/>
              </a:ext>
            </a:extLst>
          </p:cNvPr>
          <p:cNvSpPr/>
          <p:nvPr/>
        </p:nvSpPr>
        <p:spPr>
          <a:xfrm>
            <a:off x="22524191" y="8265343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349B1E2A-1C0E-2409-C838-EB3AD22392F1}"/>
              </a:ext>
            </a:extLst>
          </p:cNvPr>
          <p:cNvSpPr/>
          <p:nvPr/>
        </p:nvSpPr>
        <p:spPr>
          <a:xfrm>
            <a:off x="22545690" y="8831172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0207BB4-BB49-B6FB-698B-4F26AC7F10A6}"/>
              </a:ext>
            </a:extLst>
          </p:cNvPr>
          <p:cNvSpPr/>
          <p:nvPr/>
        </p:nvSpPr>
        <p:spPr>
          <a:xfrm>
            <a:off x="19111145" y="11790368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7127C093-897A-ED1C-B578-F9699A881A5F}"/>
              </a:ext>
            </a:extLst>
          </p:cNvPr>
          <p:cNvSpPr/>
          <p:nvPr/>
        </p:nvSpPr>
        <p:spPr>
          <a:xfrm>
            <a:off x="19132644" y="12356197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380A6FA6-813E-B273-B65C-A263EADABDEE}"/>
              </a:ext>
            </a:extLst>
          </p:cNvPr>
          <p:cNvSpPr/>
          <p:nvPr/>
        </p:nvSpPr>
        <p:spPr>
          <a:xfrm>
            <a:off x="20132528" y="15872791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0DF224AF-FF93-8F55-764E-82E30F2E1125}"/>
              </a:ext>
            </a:extLst>
          </p:cNvPr>
          <p:cNvSpPr/>
          <p:nvPr/>
        </p:nvSpPr>
        <p:spPr>
          <a:xfrm>
            <a:off x="20858560" y="16506841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2B4A1B7F-F990-6C85-D2F5-901BE8218E7E}"/>
              </a:ext>
            </a:extLst>
          </p:cNvPr>
          <p:cNvSpPr/>
          <p:nvPr/>
        </p:nvSpPr>
        <p:spPr>
          <a:xfrm>
            <a:off x="19124461" y="16506840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098AF567-322A-49B0-F817-24872D594B99}"/>
              </a:ext>
            </a:extLst>
          </p:cNvPr>
          <p:cNvSpPr/>
          <p:nvPr/>
        </p:nvSpPr>
        <p:spPr>
          <a:xfrm>
            <a:off x="19363244" y="18948382"/>
            <a:ext cx="1620000" cy="43161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London Tube" pitchFamily="2" charset="0"/>
              </a:rPr>
              <a:t>A-LEVEL LAW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557FF159-6A85-2BB3-D652-59CF2F190A26}"/>
              </a:ext>
            </a:extLst>
          </p:cNvPr>
          <p:cNvSpPr/>
          <p:nvPr/>
        </p:nvSpPr>
        <p:spPr>
          <a:xfrm>
            <a:off x="19384743" y="19514211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5E766FC-6C9B-B36E-9334-126D7CDFBA5C}"/>
              </a:ext>
            </a:extLst>
          </p:cNvPr>
          <p:cNvSpPr/>
          <p:nvPr/>
        </p:nvSpPr>
        <p:spPr>
          <a:xfrm>
            <a:off x="21050374" y="18940208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A385F6F8-CE62-9AAB-722E-5ED94C4D4728}"/>
              </a:ext>
            </a:extLst>
          </p:cNvPr>
          <p:cNvSpPr/>
          <p:nvPr/>
        </p:nvSpPr>
        <p:spPr>
          <a:xfrm>
            <a:off x="21071873" y="19506037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FE31CA16-9C57-E6BF-F00C-55726B07315B}"/>
              </a:ext>
            </a:extLst>
          </p:cNvPr>
          <p:cNvCxnSpPr>
            <a:cxnSpLocks/>
          </p:cNvCxnSpPr>
          <p:nvPr/>
        </p:nvCxnSpPr>
        <p:spPr>
          <a:xfrm flipH="1" flipV="1">
            <a:off x="26506509" y="13431433"/>
            <a:ext cx="3319949" cy="4741784"/>
          </a:xfrm>
          <a:prstGeom prst="line">
            <a:avLst/>
          </a:prstGeom>
          <a:ln w="3810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40838F4-AAAE-F5AF-E95B-4AC9ABB7FDEC}"/>
              </a:ext>
            </a:extLst>
          </p:cNvPr>
          <p:cNvCxnSpPr>
            <a:cxnSpLocks/>
          </p:cNvCxnSpPr>
          <p:nvPr/>
        </p:nvCxnSpPr>
        <p:spPr>
          <a:xfrm flipV="1">
            <a:off x="26565200" y="8105840"/>
            <a:ext cx="3294092" cy="5019637"/>
          </a:xfrm>
          <a:prstGeom prst="line">
            <a:avLst/>
          </a:prstGeom>
          <a:ln w="3810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670BB25B-9FA3-CEFF-AF7B-A751015A0966}"/>
              </a:ext>
            </a:extLst>
          </p:cNvPr>
          <p:cNvCxnSpPr>
            <a:cxnSpLocks/>
          </p:cNvCxnSpPr>
          <p:nvPr/>
        </p:nvCxnSpPr>
        <p:spPr>
          <a:xfrm flipH="1" flipV="1">
            <a:off x="26186204" y="3852017"/>
            <a:ext cx="3649457" cy="4390658"/>
          </a:xfrm>
          <a:prstGeom prst="line">
            <a:avLst/>
          </a:prstGeom>
          <a:ln w="3810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5DD8B899-1328-2EFB-37EA-DDE60464A55E}"/>
              </a:ext>
            </a:extLst>
          </p:cNvPr>
          <p:cNvGrpSpPr/>
          <p:nvPr/>
        </p:nvGrpSpPr>
        <p:grpSpPr>
          <a:xfrm>
            <a:off x="25177555" y="2591638"/>
            <a:ext cx="2448000" cy="1800000"/>
            <a:chOff x="9813530" y="2304921"/>
            <a:chExt cx="3052589" cy="2316571"/>
          </a:xfrm>
        </p:grpSpPr>
        <p:pic>
          <p:nvPicPr>
            <p:cNvPr id="172" name="Picture 4">
              <a:extLst>
                <a:ext uri="{FF2B5EF4-FFF2-40B4-BE49-F238E27FC236}">
                  <a16:creationId xmlns:a16="http://schemas.microsoft.com/office/drawing/2014/main" id="{104EEC8E-576D-FBF6-1A0C-884AFC3B87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3530" y="230492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58D19C03-636D-25DE-5989-4B0EC284E7A7}"/>
                </a:ext>
              </a:extLst>
            </p:cNvPr>
            <p:cNvSpPr txBox="1"/>
            <p:nvPr/>
          </p:nvSpPr>
          <p:spPr>
            <a:xfrm>
              <a:off x="9843890" y="3275057"/>
              <a:ext cx="3022229" cy="396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The English Legal System 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D215D17D-F368-544D-E50F-82C62B8B0279}"/>
              </a:ext>
            </a:extLst>
          </p:cNvPr>
          <p:cNvGrpSpPr/>
          <p:nvPr/>
        </p:nvGrpSpPr>
        <p:grpSpPr>
          <a:xfrm>
            <a:off x="28411649" y="7161208"/>
            <a:ext cx="2448000" cy="1800000"/>
            <a:chOff x="7110764" y="7856741"/>
            <a:chExt cx="3029004" cy="2316571"/>
          </a:xfrm>
        </p:grpSpPr>
        <p:pic>
          <p:nvPicPr>
            <p:cNvPr id="175" name="Picture 4">
              <a:extLst>
                <a:ext uri="{FF2B5EF4-FFF2-40B4-BE49-F238E27FC236}">
                  <a16:creationId xmlns:a16="http://schemas.microsoft.com/office/drawing/2014/main" id="{7AC296AA-5F35-C84F-F17B-AB8D6295E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3213" r="97189">
                          <a14:foregroundMark x1="36948" y1="6931" x2="55422" y2="5941"/>
                          <a14:foregroundMark x1="55422" y1="5941" x2="64659" y2="5941"/>
                          <a14:foregroundMark x1="45382" y1="990" x2="56627" y2="990"/>
                          <a14:foregroundMark x1="7229" y1="42574" x2="3213" y2="46535"/>
                          <a14:foregroundMark x1="92771" y1="42574" x2="97590" y2="45050"/>
                          <a14:foregroundMark x1="33333" y1="93069" x2="69478" y2="91584"/>
                          <a14:foregroundMark x1="42570" y1="97525" x2="56627" y2="97030"/>
                          <a14:foregroundMark x1="69076" y1="25743" x2="57430" y2="79208"/>
                          <a14:foregroundMark x1="57430" y1="79208" x2="42570" y2="53960"/>
                          <a14:foregroundMark x1="42570" y1="53960" x2="38554" y2="23762"/>
                          <a14:foregroundMark x1="38554" y1="23762" x2="48996" y2="53960"/>
                          <a14:foregroundMark x1="48996" y1="53960" x2="27309" y2="74257"/>
                          <a14:foregroundMark x1="27309" y1="74257" x2="25301" y2="75248"/>
                          <a14:foregroundMark x1="28916" y1="36634" x2="67871" y2="29703"/>
                          <a14:foregroundMark x1="38956" y1="20792" x2="69076" y2="34158"/>
                          <a14:foregroundMark x1="27711" y1="62871" x2="74297" y2="71782"/>
                          <a14:foregroundMark x1="33333" y1="71782" x2="65060" y2="67822"/>
                          <a14:foregroundMark x1="65060" y1="67822" x2="73092" y2="5643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10764" y="7856741"/>
              <a:ext cx="3022229" cy="23165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EB674B59-D56D-A46A-899A-0205FB2FF479}"/>
                </a:ext>
              </a:extLst>
            </p:cNvPr>
            <p:cNvSpPr txBox="1"/>
            <p:nvPr/>
          </p:nvSpPr>
          <p:spPr>
            <a:xfrm>
              <a:off x="7117538" y="8835378"/>
              <a:ext cx="3022230" cy="435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Criminal Law 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648F16E-0D79-BAB5-E8CD-1BB9F6CBD44F}"/>
              </a:ext>
            </a:extLst>
          </p:cNvPr>
          <p:cNvGrpSpPr/>
          <p:nvPr/>
        </p:nvGrpSpPr>
        <p:grpSpPr>
          <a:xfrm>
            <a:off x="25153208" y="12225477"/>
            <a:ext cx="2448000" cy="1800000"/>
            <a:chOff x="33208924" y="16179120"/>
            <a:chExt cx="4796985" cy="3892575"/>
          </a:xfrm>
        </p:grpSpPr>
        <p:pic>
          <p:nvPicPr>
            <p:cNvPr id="178" name="Picture 4">
              <a:extLst>
                <a:ext uri="{FF2B5EF4-FFF2-40B4-BE49-F238E27FC236}">
                  <a16:creationId xmlns:a16="http://schemas.microsoft.com/office/drawing/2014/main" id="{2532D155-7AAA-3C2C-F630-36D5CF75A9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7525" l="1205" r="98394">
                          <a14:foregroundMark x1="34940" y1="6436" x2="62651" y2="6931"/>
                          <a14:foregroundMark x1="42972" y1="2475" x2="54618" y2="3960"/>
                          <a14:foregroundMark x1="42972" y1="25743" x2="63052" y2="55446"/>
                          <a14:foregroundMark x1="63052" y1="55446" x2="50201" y2="76733"/>
                          <a14:foregroundMark x1="50201" y1="76733" x2="35341" y2="64356"/>
                          <a14:foregroundMark x1="35341" y1="64356" x2="38153" y2="45050"/>
                          <a14:foregroundMark x1="38153" y1="45050" x2="59036" y2="24752"/>
                          <a14:foregroundMark x1="803" y1="42079" x2="7229" y2="55941"/>
                          <a14:foregroundMark x1="7229" y1="55941" x2="7631" y2="56436"/>
                          <a14:foregroundMark x1="2410" y1="42574" x2="2008" y2="56931"/>
                          <a14:foregroundMark x1="2008" y1="56931" x2="2008" y2="56931"/>
                          <a14:foregroundMark x1="90361" y1="42079" x2="97590" y2="53465"/>
                          <a14:foregroundMark x1="97590" y1="53465" x2="98394" y2="56436"/>
                          <a14:foregroundMark x1="30120" y1="35644" x2="53414" y2="25743"/>
                          <a14:foregroundMark x1="53414" y1="25743" x2="67068" y2="35149"/>
                          <a14:foregroundMark x1="27711" y1="61881" x2="40562" y2="74257"/>
                          <a14:foregroundMark x1="40562" y1="74257" x2="54217" y2="75743"/>
                          <a14:foregroundMark x1="54217" y1="75743" x2="66667" y2="64356"/>
                          <a14:foregroundMark x1="66667" y1="64356" x2="66667" y2="62871"/>
                          <a14:foregroundMark x1="32129" y1="91089" x2="48996" y2="90594"/>
                          <a14:foregroundMark x1="48996" y1="90594" x2="62249" y2="91584"/>
                          <a14:foregroundMark x1="43373" y1="97525" x2="53012" y2="96535"/>
                          <a14:foregroundMark x1="58233" y1="77228" x2="71084" y2="62871"/>
                          <a14:foregroundMark x1="71084" y1="62871" x2="67470" y2="34653"/>
                          <a14:foregroundMark x1="67470" y1="34653" x2="58233" y2="26733"/>
                          <a14:foregroundMark x1="58233" y1="26733" x2="36948" y2="25248"/>
                          <a14:foregroundMark x1="36948" y1="25248" x2="28112" y2="381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08924" y="1617912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F8027E16-8128-347D-5ABB-38220ACB29E1}"/>
                </a:ext>
              </a:extLst>
            </p:cNvPr>
            <p:cNvSpPr txBox="1"/>
            <p:nvPr/>
          </p:nvSpPr>
          <p:spPr>
            <a:xfrm>
              <a:off x="33211940" y="1780925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Tort Law 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B1941F25-1B51-9FD4-7935-FA81529BA872}"/>
              </a:ext>
            </a:extLst>
          </p:cNvPr>
          <p:cNvGrpSpPr/>
          <p:nvPr/>
        </p:nvGrpSpPr>
        <p:grpSpPr>
          <a:xfrm>
            <a:off x="28491226" y="17487008"/>
            <a:ext cx="2448000" cy="1800000"/>
            <a:chOff x="33159551" y="7165440"/>
            <a:chExt cx="4793969" cy="3892575"/>
          </a:xfrm>
        </p:grpSpPr>
        <p:pic>
          <p:nvPicPr>
            <p:cNvPr id="181" name="Picture 180">
              <a:extLst>
                <a:ext uri="{FF2B5EF4-FFF2-40B4-BE49-F238E27FC236}">
                  <a16:creationId xmlns:a16="http://schemas.microsoft.com/office/drawing/2014/main" id="{7ACC022B-0550-FEEE-41F6-7A2369425D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0" b="99505" l="0" r="99197">
                          <a14:foregroundMark x1="39357" y1="5446" x2="61044" y2="5941"/>
                          <a14:foregroundMark x1="44980" y1="990" x2="53012" y2="990"/>
                          <a14:foregroundMark x1="0" y1="42079" x2="7631" y2="56436"/>
                          <a14:foregroundMark x1="7631" y1="56436" x2="7631" y2="57426"/>
                          <a14:foregroundMark x1="1606" y1="44059" x2="0" y2="58416"/>
                          <a14:foregroundMark x1="90361" y1="41584" x2="99598" y2="57426"/>
                          <a14:foregroundMark x1="25301" y1="37624" x2="66265" y2="25248"/>
                          <a14:foregroundMark x1="67871" y1="37129" x2="55823" y2="37624"/>
                          <a14:foregroundMark x1="55823" y1="37624" x2="53815" y2="39604"/>
                          <a14:foregroundMark x1="28112" y1="65347" x2="51807" y2="73762"/>
                          <a14:foregroundMark x1="51807" y1="73762" x2="67470" y2="67822"/>
                          <a14:foregroundMark x1="67470" y1="67822" x2="72691" y2="56931"/>
                          <a14:foregroundMark x1="32530" y1="93564" x2="63052" y2="94059"/>
                          <a14:foregroundMark x1="45783" y1="98515" x2="53012" y2="995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59551" y="7165440"/>
              <a:ext cx="4793969" cy="3892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D7E2F41C-3F21-45D6-B467-43AB6F55063E}"/>
                </a:ext>
              </a:extLst>
            </p:cNvPr>
            <p:cNvSpPr txBox="1"/>
            <p:nvPr/>
          </p:nvSpPr>
          <p:spPr>
            <a:xfrm>
              <a:off x="33159551" y="8795577"/>
              <a:ext cx="4793969" cy="732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Contract Law </a:t>
              </a:r>
            </a:p>
          </p:txBody>
        </p:sp>
      </p:grpSp>
      <p:sp>
        <p:nvSpPr>
          <p:cNvPr id="183" name="TextBox 182">
            <a:extLst>
              <a:ext uri="{FF2B5EF4-FFF2-40B4-BE49-F238E27FC236}">
                <a16:creationId xmlns:a16="http://schemas.microsoft.com/office/drawing/2014/main" id="{583D50A6-7EC1-E5CC-DD72-D369B86E0E47}"/>
              </a:ext>
            </a:extLst>
          </p:cNvPr>
          <p:cNvSpPr txBox="1"/>
          <p:nvPr/>
        </p:nvSpPr>
        <p:spPr>
          <a:xfrm>
            <a:off x="27649902" y="2698116"/>
            <a:ext cx="3233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Nature of Law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Law Making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 Legal System 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B7BE15E3-5698-44A1-F29D-5D02F7391CDB}"/>
              </a:ext>
            </a:extLst>
          </p:cNvPr>
          <p:cNvSpPr/>
          <p:nvPr/>
        </p:nvSpPr>
        <p:spPr>
          <a:xfrm>
            <a:off x="27580348" y="4238164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2931BE46-A1F8-F777-6A31-7133A85C7065}"/>
              </a:ext>
            </a:extLst>
          </p:cNvPr>
          <p:cNvSpPr txBox="1"/>
          <p:nvPr/>
        </p:nvSpPr>
        <p:spPr>
          <a:xfrm>
            <a:off x="25139085" y="6615056"/>
            <a:ext cx="36494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Rule of Criminal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Theory of Crime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General Elements of Liability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Offences Against the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Property Offences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Attempts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Defences 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1E28430E-4AFA-DF2E-16B9-4DEBF908FA2A}"/>
              </a:ext>
            </a:extLst>
          </p:cNvPr>
          <p:cNvSpPr/>
          <p:nvPr/>
        </p:nvSpPr>
        <p:spPr>
          <a:xfrm>
            <a:off x="25153736" y="8736985"/>
            <a:ext cx="1620000" cy="4316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1200" dirty="0">
                <a:latin typeface="London Tube" pitchFamily="2" charset="0"/>
              </a:rPr>
              <a:t>A - LEVEL </a:t>
            </a:r>
          </a:p>
          <a:p>
            <a:pPr marL="192088" algn="ctr"/>
            <a:r>
              <a:rPr lang="en-GB" sz="1200" dirty="0">
                <a:latin typeface="London Tube" pitchFamily="2" charset="0"/>
              </a:rPr>
              <a:t>SOCIOLOGY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B0EDB2B6-BDFF-D0F6-AB18-E59EFBDB0B56}"/>
              </a:ext>
            </a:extLst>
          </p:cNvPr>
          <p:cNvSpPr/>
          <p:nvPr/>
        </p:nvSpPr>
        <p:spPr>
          <a:xfrm>
            <a:off x="26839902" y="8736602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1451CD66-C756-16B4-4FA9-A583FA0E4C28}"/>
              </a:ext>
            </a:extLst>
          </p:cNvPr>
          <p:cNvSpPr txBox="1"/>
          <p:nvPr/>
        </p:nvSpPr>
        <p:spPr>
          <a:xfrm>
            <a:off x="27618164" y="11596084"/>
            <a:ext cx="33897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Rules of Tort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Theory of Tort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Negligence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Economic Loss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Psychiatric Damage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Occupiers Liability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Nuisance and the Escape of Dangerous Things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Vicarious Liability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Defences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Remedies 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D83C96CC-4BF5-9E4F-6945-9DC089734D7C}"/>
              </a:ext>
            </a:extLst>
          </p:cNvPr>
          <p:cNvSpPr/>
          <p:nvPr/>
        </p:nvSpPr>
        <p:spPr>
          <a:xfrm>
            <a:off x="29239649" y="14725860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DE91FB17-4BC0-828C-033C-93950D4D377C}"/>
              </a:ext>
            </a:extLst>
          </p:cNvPr>
          <p:cNvSpPr txBox="1"/>
          <p:nvPr/>
        </p:nvSpPr>
        <p:spPr>
          <a:xfrm>
            <a:off x="25260480" y="16261582"/>
            <a:ext cx="38357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Rules of Contract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Theory of Contract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Essential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Contract 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Consumer Rights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Exclusion Causes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Discharge of Contract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Vitiating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Gothic" panose="020B0502020202020204" pitchFamily="34" charset="0"/>
              </a:rPr>
              <a:t>Remedies 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AC752B2-9739-BDB7-B48E-81323EAEFFF3}"/>
              </a:ext>
            </a:extLst>
          </p:cNvPr>
          <p:cNvSpPr/>
          <p:nvPr/>
        </p:nvSpPr>
        <p:spPr>
          <a:xfrm>
            <a:off x="25129454" y="18846905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0E6F68F1-7DAD-3ED8-AF81-1460D4001F76}"/>
              </a:ext>
            </a:extLst>
          </p:cNvPr>
          <p:cNvSpPr/>
          <p:nvPr/>
        </p:nvSpPr>
        <p:spPr>
          <a:xfrm>
            <a:off x="29247133" y="4237781"/>
            <a:ext cx="1620000" cy="43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London Tube" pitchFamily="2" charset="0"/>
              </a:rPr>
              <a:t>A – LEVEL</a:t>
            </a:r>
          </a:p>
          <a:p>
            <a:pPr algn="ctr"/>
            <a:r>
              <a:rPr lang="en-GB" sz="1200" dirty="0">
                <a:latin typeface="London Tube" pitchFamily="2" charset="0"/>
              </a:rPr>
              <a:t> POLITICS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BAC85D2-2144-0074-FF4E-96EE0BDD1DF2}"/>
              </a:ext>
            </a:extLst>
          </p:cNvPr>
          <p:cNvSpPr/>
          <p:nvPr/>
        </p:nvSpPr>
        <p:spPr>
          <a:xfrm>
            <a:off x="29251157" y="4736811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688AB089-CE85-0E74-FA22-4AE8DC849EBD}"/>
              </a:ext>
            </a:extLst>
          </p:cNvPr>
          <p:cNvSpPr/>
          <p:nvPr/>
        </p:nvSpPr>
        <p:spPr>
          <a:xfrm>
            <a:off x="29272656" y="5302640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189A763D-9154-8F8F-330C-7B8204C64886}"/>
              </a:ext>
            </a:extLst>
          </p:cNvPr>
          <p:cNvSpPr/>
          <p:nvPr/>
        </p:nvSpPr>
        <p:spPr>
          <a:xfrm>
            <a:off x="27575334" y="4761906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PHILOSOPHY</a:t>
            </a: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0814DA80-4BE4-7885-E4F9-A5613CA62BAA}"/>
              </a:ext>
            </a:extLst>
          </p:cNvPr>
          <p:cNvSpPr/>
          <p:nvPr/>
        </p:nvSpPr>
        <p:spPr>
          <a:xfrm>
            <a:off x="26871858" y="9236208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51D69762-ACEB-113C-3EE9-7FA78C8C1F7B}"/>
              </a:ext>
            </a:extLst>
          </p:cNvPr>
          <p:cNvSpPr/>
          <p:nvPr/>
        </p:nvSpPr>
        <p:spPr>
          <a:xfrm>
            <a:off x="25869112" y="9729014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67AD22F8-3FCF-00CB-B443-C19E4B345EA3}"/>
              </a:ext>
            </a:extLst>
          </p:cNvPr>
          <p:cNvSpPr/>
          <p:nvPr/>
        </p:nvSpPr>
        <p:spPr>
          <a:xfrm>
            <a:off x="25159567" y="9240069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PHILOSOPHY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98D38BF1-9A5D-1763-CD23-A77A01E75C87}"/>
              </a:ext>
            </a:extLst>
          </p:cNvPr>
          <p:cNvSpPr/>
          <p:nvPr/>
        </p:nvSpPr>
        <p:spPr>
          <a:xfrm>
            <a:off x="29269435" y="15281300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2C31D8E1-C89E-A45E-415C-C21E3B197B82}"/>
              </a:ext>
            </a:extLst>
          </p:cNvPr>
          <p:cNvSpPr/>
          <p:nvPr/>
        </p:nvSpPr>
        <p:spPr>
          <a:xfrm>
            <a:off x="29257994" y="16317228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59DF1356-B2F7-C32D-B771-2FEAEFC0B499}"/>
              </a:ext>
            </a:extLst>
          </p:cNvPr>
          <p:cNvSpPr/>
          <p:nvPr/>
        </p:nvSpPr>
        <p:spPr>
          <a:xfrm>
            <a:off x="29247133" y="15805941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PHILOSOPHY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8F70D5E-95D4-1383-B036-E1CF7925741A}"/>
              </a:ext>
            </a:extLst>
          </p:cNvPr>
          <p:cNvSpPr/>
          <p:nvPr/>
        </p:nvSpPr>
        <p:spPr>
          <a:xfrm>
            <a:off x="26849143" y="18846622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HISTORY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AB27C5B-0841-60B4-1A87-876BA1B3FAEE}"/>
              </a:ext>
            </a:extLst>
          </p:cNvPr>
          <p:cNvSpPr/>
          <p:nvPr/>
        </p:nvSpPr>
        <p:spPr>
          <a:xfrm>
            <a:off x="25139085" y="19371263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A -  LEVEL </a:t>
            </a:r>
          </a:p>
          <a:p>
            <a:pPr algn="ctr"/>
            <a:r>
              <a:rPr lang="en-GB" sz="1200" dirty="0">
                <a:solidFill>
                  <a:sysClr val="windowText" lastClr="000000"/>
                </a:solidFill>
                <a:latin typeface="London Tube" pitchFamily="2" charset="0"/>
              </a:rPr>
              <a:t>ECONOMICS</a:t>
            </a: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37F19446-F413-36FC-9D9D-959E0A614280}"/>
              </a:ext>
            </a:extLst>
          </p:cNvPr>
          <p:cNvSpPr/>
          <p:nvPr/>
        </p:nvSpPr>
        <p:spPr>
          <a:xfrm>
            <a:off x="26847714" y="19371263"/>
            <a:ext cx="1620000" cy="431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lgDash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ysClr val="windowText" lastClr="000000"/>
                </a:solidFill>
                <a:latin typeface="London Tube" pitchFamily="2" charset="0"/>
              </a:rPr>
              <a:t>A-LEVEL BUSINESS</a:t>
            </a:r>
          </a:p>
        </p:txBody>
      </p:sp>
    </p:spTree>
    <p:extLst>
      <p:ext uri="{BB962C8B-B14F-4D97-AF65-F5344CB8AC3E}">
        <p14:creationId xmlns:p14="http://schemas.microsoft.com/office/powerpoint/2010/main" val="4061861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767</Words>
  <Application>Microsoft Office PowerPoint</Application>
  <PresentationFormat>Custom</PresentationFormat>
  <Paragraphs>286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London Tube</vt:lpstr>
      <vt:lpstr>Tintin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2</cp:revision>
  <dcterms:created xsi:type="dcterms:W3CDTF">2022-03-30T17:09:28Z</dcterms:created>
  <dcterms:modified xsi:type="dcterms:W3CDTF">2023-05-12T19:24:12Z</dcterms:modified>
</cp:coreProperties>
</file>