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6" r:id="rId1"/>
  </p:sldMasterIdLst>
  <p:notesMasterIdLst>
    <p:notesMasterId r:id="rId3"/>
  </p:notesMasterIdLst>
  <p:sldIdLst>
    <p:sldId id="271" r:id="rId2"/>
  </p:sldIdLst>
  <p:sldSz cx="7559675" cy="10439400"/>
  <p:notesSz cx="6783388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288" userDrawn="1">
          <p15:clr>
            <a:srgbClr val="A4A3A4"/>
          </p15:clr>
        </p15:guide>
        <p15:guide id="2" pos="2381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E3E83B2-4B83-4A8B-830E-3A245A5A8CAF}" v="8" dt="2023-03-12T18:05:58.93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68" d="100"/>
          <a:sy n="68" d="100"/>
        </p:scale>
        <p:origin x="3084" y="66"/>
      </p:cViewPr>
      <p:guideLst>
        <p:guide orient="horz" pos="3288"/>
        <p:guide pos="238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imberley Constable" userId="1c67c54c78895851" providerId="LiveId" clId="{CE3E83B2-4B83-4A8B-830E-3A245A5A8CAF}"/>
    <pc:docChg chg="custSel modSld addMainMaster delMainMaster modMainMaster">
      <pc:chgData name="Kimberley Constable" userId="1c67c54c78895851" providerId="LiveId" clId="{CE3E83B2-4B83-4A8B-830E-3A245A5A8CAF}" dt="2023-03-12T18:05:58.931" v="31" actId="1076"/>
      <pc:docMkLst>
        <pc:docMk/>
      </pc:docMkLst>
      <pc:sldChg chg="addSp delSp modSp mod modClrScheme chgLayout">
        <pc:chgData name="Kimberley Constable" userId="1c67c54c78895851" providerId="LiveId" clId="{CE3E83B2-4B83-4A8B-830E-3A245A5A8CAF}" dt="2023-03-12T18:05:58.931" v="31" actId="1076"/>
        <pc:sldMkLst>
          <pc:docMk/>
          <pc:sldMk cId="337778198" sldId="271"/>
        </pc:sldMkLst>
        <pc:spChg chg="add mod">
          <ac:chgData name="Kimberley Constable" userId="1c67c54c78895851" providerId="LiveId" clId="{CE3E83B2-4B83-4A8B-830E-3A245A5A8CAF}" dt="2023-03-12T18:04:39.124" v="4"/>
          <ac:spMkLst>
            <pc:docMk/>
            <pc:sldMk cId="337778198" sldId="271"/>
            <ac:spMk id="2" creationId="{21829CAE-1A2D-974A-77B9-62D373D49997}"/>
          </ac:spMkLst>
        </pc:spChg>
        <pc:spChg chg="del">
          <ac:chgData name="Kimberley Constable" userId="1c67c54c78895851" providerId="LiveId" clId="{CE3E83B2-4B83-4A8B-830E-3A245A5A8CAF}" dt="2023-03-12T18:04:37.049" v="3" actId="478"/>
          <ac:spMkLst>
            <pc:docMk/>
            <pc:sldMk cId="337778198" sldId="271"/>
            <ac:spMk id="5" creationId="{00000000-0000-0000-0000-000000000000}"/>
          </ac:spMkLst>
        </pc:spChg>
        <pc:spChg chg="del">
          <ac:chgData name="Kimberley Constable" userId="1c67c54c78895851" providerId="LiveId" clId="{CE3E83B2-4B83-4A8B-830E-3A245A5A8CAF}" dt="2023-03-12T18:04:37.049" v="3" actId="478"/>
          <ac:spMkLst>
            <pc:docMk/>
            <pc:sldMk cId="337778198" sldId="271"/>
            <ac:spMk id="6" creationId="{00000000-0000-0000-0000-000000000000}"/>
          </ac:spMkLst>
        </pc:spChg>
        <pc:spChg chg="del">
          <ac:chgData name="Kimberley Constable" userId="1c67c54c78895851" providerId="LiveId" clId="{CE3E83B2-4B83-4A8B-830E-3A245A5A8CAF}" dt="2023-03-12T18:04:37.049" v="3" actId="478"/>
          <ac:spMkLst>
            <pc:docMk/>
            <pc:sldMk cId="337778198" sldId="271"/>
            <ac:spMk id="7" creationId="{00000000-0000-0000-0000-000000000000}"/>
          </ac:spMkLst>
        </pc:spChg>
        <pc:spChg chg="del">
          <ac:chgData name="Kimberley Constable" userId="1c67c54c78895851" providerId="LiveId" clId="{CE3E83B2-4B83-4A8B-830E-3A245A5A8CAF}" dt="2023-03-12T18:04:37.049" v="3" actId="478"/>
          <ac:spMkLst>
            <pc:docMk/>
            <pc:sldMk cId="337778198" sldId="271"/>
            <ac:spMk id="8" creationId="{00000000-0000-0000-0000-000000000000}"/>
          </ac:spMkLst>
        </pc:spChg>
        <pc:spChg chg="del">
          <ac:chgData name="Kimberley Constable" userId="1c67c54c78895851" providerId="LiveId" clId="{CE3E83B2-4B83-4A8B-830E-3A245A5A8CAF}" dt="2023-03-12T18:04:37.049" v="3" actId="478"/>
          <ac:spMkLst>
            <pc:docMk/>
            <pc:sldMk cId="337778198" sldId="271"/>
            <ac:spMk id="9" creationId="{00000000-0000-0000-0000-000000000000}"/>
          </ac:spMkLst>
        </pc:spChg>
        <pc:spChg chg="del">
          <ac:chgData name="Kimberley Constable" userId="1c67c54c78895851" providerId="LiveId" clId="{CE3E83B2-4B83-4A8B-830E-3A245A5A8CAF}" dt="2023-03-12T18:04:37.049" v="3" actId="478"/>
          <ac:spMkLst>
            <pc:docMk/>
            <pc:sldMk cId="337778198" sldId="271"/>
            <ac:spMk id="10" creationId="{00000000-0000-0000-0000-000000000000}"/>
          </ac:spMkLst>
        </pc:spChg>
        <pc:spChg chg="del">
          <ac:chgData name="Kimberley Constable" userId="1c67c54c78895851" providerId="LiveId" clId="{CE3E83B2-4B83-4A8B-830E-3A245A5A8CAF}" dt="2023-03-12T18:04:37.049" v="3" actId="478"/>
          <ac:spMkLst>
            <pc:docMk/>
            <pc:sldMk cId="337778198" sldId="271"/>
            <ac:spMk id="11" creationId="{00000000-0000-0000-0000-000000000000}"/>
          </ac:spMkLst>
        </pc:spChg>
        <pc:spChg chg="del">
          <ac:chgData name="Kimberley Constable" userId="1c67c54c78895851" providerId="LiveId" clId="{CE3E83B2-4B83-4A8B-830E-3A245A5A8CAF}" dt="2023-03-12T18:04:37.049" v="3" actId="478"/>
          <ac:spMkLst>
            <pc:docMk/>
            <pc:sldMk cId="337778198" sldId="271"/>
            <ac:spMk id="12" creationId="{00000000-0000-0000-0000-000000000000}"/>
          </ac:spMkLst>
        </pc:spChg>
        <pc:spChg chg="mod">
          <ac:chgData name="Kimberley Constable" userId="1c67c54c78895851" providerId="LiveId" clId="{CE3E83B2-4B83-4A8B-830E-3A245A5A8CAF}" dt="2023-03-12T18:05:49.966" v="29" actId="1076"/>
          <ac:spMkLst>
            <pc:docMk/>
            <pc:sldMk cId="337778198" sldId="271"/>
            <ac:spMk id="13" creationId="{8CB55D9A-9881-4F21-A268-20006BF0F5BB}"/>
          </ac:spMkLst>
        </pc:spChg>
        <pc:spChg chg="add mod">
          <ac:chgData name="Kimberley Constable" userId="1c67c54c78895851" providerId="LiveId" clId="{CE3E83B2-4B83-4A8B-830E-3A245A5A8CAF}" dt="2023-03-12T18:04:39.124" v="4"/>
          <ac:spMkLst>
            <pc:docMk/>
            <pc:sldMk cId="337778198" sldId="271"/>
            <ac:spMk id="14" creationId="{874F4BB5-D33C-A875-C8C7-4EB78C8BBA8A}"/>
          </ac:spMkLst>
        </pc:spChg>
        <pc:spChg chg="add mod">
          <ac:chgData name="Kimberley Constable" userId="1c67c54c78895851" providerId="LiveId" clId="{CE3E83B2-4B83-4A8B-830E-3A245A5A8CAF}" dt="2023-03-12T18:04:39.124" v="4"/>
          <ac:spMkLst>
            <pc:docMk/>
            <pc:sldMk cId="337778198" sldId="271"/>
            <ac:spMk id="15" creationId="{56ABEFCA-494C-C133-565A-54551150F93C}"/>
          </ac:spMkLst>
        </pc:spChg>
        <pc:spChg chg="add mod">
          <ac:chgData name="Kimberley Constable" userId="1c67c54c78895851" providerId="LiveId" clId="{CE3E83B2-4B83-4A8B-830E-3A245A5A8CAF}" dt="2023-03-12T18:04:39.124" v="4"/>
          <ac:spMkLst>
            <pc:docMk/>
            <pc:sldMk cId="337778198" sldId="271"/>
            <ac:spMk id="16" creationId="{A8407334-5C8F-4F50-B71E-570AB255D14B}"/>
          </ac:spMkLst>
        </pc:spChg>
        <pc:spChg chg="add mod">
          <ac:chgData name="Kimberley Constable" userId="1c67c54c78895851" providerId="LiveId" clId="{CE3E83B2-4B83-4A8B-830E-3A245A5A8CAF}" dt="2023-03-12T18:04:39.124" v="4"/>
          <ac:spMkLst>
            <pc:docMk/>
            <pc:sldMk cId="337778198" sldId="271"/>
            <ac:spMk id="17" creationId="{BA18BB4D-D899-EA27-EA13-98A3C20D7E73}"/>
          </ac:spMkLst>
        </pc:spChg>
        <pc:spChg chg="add mod">
          <ac:chgData name="Kimberley Constable" userId="1c67c54c78895851" providerId="LiveId" clId="{CE3E83B2-4B83-4A8B-830E-3A245A5A8CAF}" dt="2023-03-12T18:04:39.124" v="4"/>
          <ac:spMkLst>
            <pc:docMk/>
            <pc:sldMk cId="337778198" sldId="271"/>
            <ac:spMk id="18" creationId="{AD2C2D27-BE76-B522-B7E8-1E87D86CAA3D}"/>
          </ac:spMkLst>
        </pc:spChg>
        <pc:spChg chg="add mod">
          <ac:chgData name="Kimberley Constable" userId="1c67c54c78895851" providerId="LiveId" clId="{CE3E83B2-4B83-4A8B-830E-3A245A5A8CAF}" dt="2023-03-12T18:04:39.124" v="4"/>
          <ac:spMkLst>
            <pc:docMk/>
            <pc:sldMk cId="337778198" sldId="271"/>
            <ac:spMk id="20" creationId="{C63E608D-9A9B-1D4B-090F-C9F21CB3A877}"/>
          </ac:spMkLst>
        </pc:spChg>
        <pc:spChg chg="add mod">
          <ac:chgData name="Kimberley Constable" userId="1c67c54c78895851" providerId="LiveId" clId="{CE3E83B2-4B83-4A8B-830E-3A245A5A8CAF}" dt="2023-03-12T18:04:39.124" v="4"/>
          <ac:spMkLst>
            <pc:docMk/>
            <pc:sldMk cId="337778198" sldId="271"/>
            <ac:spMk id="21" creationId="{ECA8996D-2F14-2432-9F10-502BFA310ED9}"/>
          </ac:spMkLst>
        </pc:spChg>
        <pc:spChg chg="add mod">
          <ac:chgData name="Kimberley Constable" userId="1c67c54c78895851" providerId="LiveId" clId="{CE3E83B2-4B83-4A8B-830E-3A245A5A8CAF}" dt="2023-03-12T18:04:39.124" v="4"/>
          <ac:spMkLst>
            <pc:docMk/>
            <pc:sldMk cId="337778198" sldId="271"/>
            <ac:spMk id="22" creationId="{43C8AFB0-1363-2EB7-BCD3-26166855C952}"/>
          </ac:spMkLst>
        </pc:spChg>
        <pc:spChg chg="add mod">
          <ac:chgData name="Kimberley Constable" userId="1c67c54c78895851" providerId="LiveId" clId="{CE3E83B2-4B83-4A8B-830E-3A245A5A8CAF}" dt="2023-03-12T18:04:39.124" v="4"/>
          <ac:spMkLst>
            <pc:docMk/>
            <pc:sldMk cId="337778198" sldId="271"/>
            <ac:spMk id="23" creationId="{5EB4AB17-4BC9-7EC7-FD95-02F54B03CFE6}"/>
          </ac:spMkLst>
        </pc:spChg>
        <pc:spChg chg="add mod">
          <ac:chgData name="Kimberley Constable" userId="1c67c54c78895851" providerId="LiveId" clId="{CE3E83B2-4B83-4A8B-830E-3A245A5A8CAF}" dt="2023-03-12T18:04:39.124" v="4"/>
          <ac:spMkLst>
            <pc:docMk/>
            <pc:sldMk cId="337778198" sldId="271"/>
            <ac:spMk id="24" creationId="{C04485ED-DC88-CDC1-7A6D-8E85F4789067}"/>
          </ac:spMkLst>
        </pc:spChg>
        <pc:spChg chg="add mod">
          <ac:chgData name="Kimberley Constable" userId="1c67c54c78895851" providerId="LiveId" clId="{CE3E83B2-4B83-4A8B-830E-3A245A5A8CAF}" dt="2023-03-12T18:04:39.124" v="4"/>
          <ac:spMkLst>
            <pc:docMk/>
            <pc:sldMk cId="337778198" sldId="271"/>
            <ac:spMk id="25" creationId="{13643568-585C-14C5-0F13-23E61601DBD4}"/>
          </ac:spMkLst>
        </pc:spChg>
        <pc:spChg chg="add mod">
          <ac:chgData name="Kimberley Constable" userId="1c67c54c78895851" providerId="LiveId" clId="{CE3E83B2-4B83-4A8B-830E-3A245A5A8CAF}" dt="2023-03-12T18:04:39.124" v="4"/>
          <ac:spMkLst>
            <pc:docMk/>
            <pc:sldMk cId="337778198" sldId="271"/>
            <ac:spMk id="26" creationId="{15330646-8EE3-FF35-AD79-C5B9CB3D8DBF}"/>
          </ac:spMkLst>
        </pc:spChg>
        <pc:spChg chg="add mod">
          <ac:chgData name="Kimberley Constable" userId="1c67c54c78895851" providerId="LiveId" clId="{CE3E83B2-4B83-4A8B-830E-3A245A5A8CAF}" dt="2023-03-12T18:04:39.124" v="4"/>
          <ac:spMkLst>
            <pc:docMk/>
            <pc:sldMk cId="337778198" sldId="271"/>
            <ac:spMk id="27" creationId="{0B78B8B3-C090-6020-6579-2B88234D4F29}"/>
          </ac:spMkLst>
        </pc:spChg>
        <pc:spChg chg="add mod">
          <ac:chgData name="Kimberley Constable" userId="1c67c54c78895851" providerId="LiveId" clId="{CE3E83B2-4B83-4A8B-830E-3A245A5A8CAF}" dt="2023-03-12T18:04:39.124" v="4"/>
          <ac:spMkLst>
            <pc:docMk/>
            <pc:sldMk cId="337778198" sldId="271"/>
            <ac:spMk id="28" creationId="{699AD6AF-848B-6DF0-AD9B-6FB08E1D7B6F}"/>
          </ac:spMkLst>
        </pc:spChg>
        <pc:picChg chg="del mod">
          <ac:chgData name="Kimberley Constable" userId="1c67c54c78895851" providerId="LiveId" clId="{CE3E83B2-4B83-4A8B-830E-3A245A5A8CAF}" dt="2023-03-12T18:05:44.910" v="26" actId="478"/>
          <ac:picMkLst>
            <pc:docMk/>
            <pc:sldMk cId="337778198" sldId="271"/>
            <ac:picMk id="3" creationId="{BCE4E301-73FB-40BA-B2A9-69C2839E9578}"/>
          </ac:picMkLst>
        </pc:picChg>
        <pc:picChg chg="del">
          <ac:chgData name="Kimberley Constable" userId="1c67c54c78895851" providerId="LiveId" clId="{CE3E83B2-4B83-4A8B-830E-3A245A5A8CAF}" dt="2023-03-12T18:04:37.049" v="3" actId="478"/>
          <ac:picMkLst>
            <pc:docMk/>
            <pc:sldMk cId="337778198" sldId="271"/>
            <ac:picMk id="4" creationId="{00000000-0000-0000-0000-000000000000}"/>
          </ac:picMkLst>
        </pc:picChg>
        <pc:picChg chg="add mod">
          <ac:chgData name="Kimberley Constable" userId="1c67c54c78895851" providerId="LiveId" clId="{CE3E83B2-4B83-4A8B-830E-3A245A5A8CAF}" dt="2023-03-12T18:05:58.931" v="31" actId="1076"/>
          <ac:picMkLst>
            <pc:docMk/>
            <pc:sldMk cId="337778198" sldId="271"/>
            <ac:picMk id="19" creationId="{E3597453-16F9-D253-775D-95A1DFD1B442}"/>
          </ac:picMkLst>
        </pc:picChg>
        <pc:picChg chg="add del mod ord">
          <ac:chgData name="Kimberley Constable" userId="1c67c54c78895851" providerId="LiveId" clId="{CE3E83B2-4B83-4A8B-830E-3A245A5A8CAF}" dt="2023-03-12T18:05:45.460" v="27" actId="478"/>
          <ac:picMkLst>
            <pc:docMk/>
            <pc:sldMk cId="337778198" sldId="271"/>
            <ac:picMk id="29" creationId="{4A195311-A4F8-D649-DE9B-ACFD9BC16316}"/>
          </ac:picMkLst>
        </pc:picChg>
      </pc:sldChg>
      <pc:sldMasterChg chg="addSp">
        <pc:chgData name="Kimberley Constable" userId="1c67c54c78895851" providerId="LiveId" clId="{CE3E83B2-4B83-4A8B-830E-3A245A5A8CAF}" dt="2023-03-12T18:02:52.389" v="0"/>
        <pc:sldMasterMkLst>
          <pc:docMk/>
          <pc:sldMasterMk cId="2271486092" sldId="2147483696"/>
        </pc:sldMasterMkLst>
        <pc:spChg chg="add">
          <ac:chgData name="Kimberley Constable" userId="1c67c54c78895851" providerId="LiveId" clId="{CE3E83B2-4B83-4A8B-830E-3A245A5A8CAF}" dt="2023-03-12T18:02:52.389" v="0"/>
          <ac:spMkLst>
            <pc:docMk/>
            <pc:sldMasterMk cId="2271486092" sldId="2147483696"/>
            <ac:spMk id="4" creationId="{8596B036-A3E6-CA23-187B-5DE32AAFFCED}"/>
          </ac:spMkLst>
        </pc:spChg>
        <pc:spChg chg="add">
          <ac:chgData name="Kimberley Constable" userId="1c67c54c78895851" providerId="LiveId" clId="{CE3E83B2-4B83-4A8B-830E-3A245A5A8CAF}" dt="2023-03-12T18:02:52.389" v="0"/>
          <ac:spMkLst>
            <pc:docMk/>
            <pc:sldMasterMk cId="2271486092" sldId="2147483696"/>
            <ac:spMk id="5" creationId="{D004EE7B-C539-F71C-F5AD-5CC1C8DCF655}"/>
          </ac:spMkLst>
        </pc:spChg>
      </pc:sldMasterChg>
      <pc:sldMasterChg chg="addSp delSp del mod delSldLayout">
        <pc:chgData name="Kimberley Constable" userId="1c67c54c78895851" providerId="LiveId" clId="{CE3E83B2-4B83-4A8B-830E-3A245A5A8CAF}" dt="2023-03-12T18:05:47.421" v="28" actId="700"/>
        <pc:sldMasterMkLst>
          <pc:docMk/>
          <pc:sldMasterMk cId="3612352343" sldId="2147483708"/>
        </pc:sldMasterMkLst>
        <pc:spChg chg="add del">
          <ac:chgData name="Kimberley Constable" userId="1c67c54c78895851" providerId="LiveId" clId="{CE3E83B2-4B83-4A8B-830E-3A245A5A8CAF}" dt="2023-03-12T18:03:40.778" v="2" actId="478"/>
          <ac:spMkLst>
            <pc:docMk/>
            <pc:sldMasterMk cId="3612352343" sldId="2147483708"/>
            <ac:spMk id="7" creationId="{9EBFD1EB-5168-7614-A9C2-BA782D8FFBCB}"/>
          </ac:spMkLst>
        </pc:spChg>
        <pc:spChg chg="add del">
          <ac:chgData name="Kimberley Constable" userId="1c67c54c78895851" providerId="LiveId" clId="{CE3E83B2-4B83-4A8B-830E-3A245A5A8CAF}" dt="2023-03-12T18:05:29.827" v="13" actId="478"/>
          <ac:spMkLst>
            <pc:docMk/>
            <pc:sldMasterMk cId="3612352343" sldId="2147483708"/>
            <ac:spMk id="10" creationId="{91439843-26AB-4069-1727-34A11B242769}"/>
          </ac:spMkLst>
        </pc:spChg>
        <pc:sldLayoutChg chg="del">
          <pc:chgData name="Kimberley Constable" userId="1c67c54c78895851" providerId="LiveId" clId="{CE3E83B2-4B83-4A8B-830E-3A245A5A8CAF}" dt="2023-03-12T18:05:32.184" v="14" actId="2696"/>
          <pc:sldLayoutMkLst>
            <pc:docMk/>
            <pc:sldMasterMk cId="3612352343" sldId="2147483708"/>
            <pc:sldLayoutMk cId="2740659374" sldId="2147483709"/>
          </pc:sldLayoutMkLst>
        </pc:sldLayoutChg>
        <pc:sldLayoutChg chg="del">
          <pc:chgData name="Kimberley Constable" userId="1c67c54c78895851" providerId="LiveId" clId="{CE3E83B2-4B83-4A8B-830E-3A245A5A8CAF}" dt="2023-03-12T18:05:32.579" v="15" actId="2696"/>
          <pc:sldLayoutMkLst>
            <pc:docMk/>
            <pc:sldMasterMk cId="3612352343" sldId="2147483708"/>
            <pc:sldLayoutMk cId="365672000" sldId="2147483710"/>
          </pc:sldLayoutMkLst>
        </pc:sldLayoutChg>
        <pc:sldLayoutChg chg="del">
          <pc:chgData name="Kimberley Constable" userId="1c67c54c78895851" providerId="LiveId" clId="{CE3E83B2-4B83-4A8B-830E-3A245A5A8CAF}" dt="2023-03-12T18:05:32.816" v="16" actId="2696"/>
          <pc:sldLayoutMkLst>
            <pc:docMk/>
            <pc:sldMasterMk cId="3612352343" sldId="2147483708"/>
            <pc:sldLayoutMk cId="2626345259" sldId="2147483711"/>
          </pc:sldLayoutMkLst>
        </pc:sldLayoutChg>
        <pc:sldLayoutChg chg="del">
          <pc:chgData name="Kimberley Constable" userId="1c67c54c78895851" providerId="LiveId" clId="{CE3E83B2-4B83-4A8B-830E-3A245A5A8CAF}" dt="2023-03-12T18:05:33.020" v="17" actId="2696"/>
          <pc:sldLayoutMkLst>
            <pc:docMk/>
            <pc:sldMasterMk cId="3612352343" sldId="2147483708"/>
            <pc:sldLayoutMk cId="3276317306" sldId="2147483712"/>
          </pc:sldLayoutMkLst>
        </pc:sldLayoutChg>
        <pc:sldLayoutChg chg="del">
          <pc:chgData name="Kimberley Constable" userId="1c67c54c78895851" providerId="LiveId" clId="{CE3E83B2-4B83-4A8B-830E-3A245A5A8CAF}" dt="2023-03-12T18:05:33.257" v="18" actId="2696"/>
          <pc:sldLayoutMkLst>
            <pc:docMk/>
            <pc:sldMasterMk cId="3612352343" sldId="2147483708"/>
            <pc:sldLayoutMk cId="2813093770" sldId="2147483713"/>
          </pc:sldLayoutMkLst>
        </pc:sldLayoutChg>
        <pc:sldLayoutChg chg="del">
          <pc:chgData name="Kimberley Constable" userId="1c67c54c78895851" providerId="LiveId" clId="{CE3E83B2-4B83-4A8B-830E-3A245A5A8CAF}" dt="2023-03-12T18:05:33.477" v="19" actId="2696"/>
          <pc:sldLayoutMkLst>
            <pc:docMk/>
            <pc:sldMasterMk cId="3612352343" sldId="2147483708"/>
            <pc:sldLayoutMk cId="1582995023" sldId="2147483714"/>
          </pc:sldLayoutMkLst>
        </pc:sldLayoutChg>
        <pc:sldLayoutChg chg="del">
          <pc:chgData name="Kimberley Constable" userId="1c67c54c78895851" providerId="LiveId" clId="{CE3E83B2-4B83-4A8B-830E-3A245A5A8CAF}" dt="2023-03-12T18:05:47.421" v="28" actId="700"/>
          <pc:sldLayoutMkLst>
            <pc:docMk/>
            <pc:sldMasterMk cId="3612352343" sldId="2147483708"/>
            <pc:sldLayoutMk cId="2408823461" sldId="2147483715"/>
          </pc:sldLayoutMkLst>
        </pc:sldLayoutChg>
        <pc:sldLayoutChg chg="del">
          <pc:chgData name="Kimberley Constable" userId="1c67c54c78895851" providerId="LiveId" clId="{CE3E83B2-4B83-4A8B-830E-3A245A5A8CAF}" dt="2023-03-12T18:05:35.204" v="20" actId="2696"/>
          <pc:sldLayoutMkLst>
            <pc:docMk/>
            <pc:sldMasterMk cId="3612352343" sldId="2147483708"/>
            <pc:sldLayoutMk cId="1558800016" sldId="2147483716"/>
          </pc:sldLayoutMkLst>
        </pc:sldLayoutChg>
        <pc:sldLayoutChg chg="del">
          <pc:chgData name="Kimberley Constable" userId="1c67c54c78895851" providerId="LiveId" clId="{CE3E83B2-4B83-4A8B-830E-3A245A5A8CAF}" dt="2023-03-12T18:05:35.464" v="21" actId="2696"/>
          <pc:sldLayoutMkLst>
            <pc:docMk/>
            <pc:sldMasterMk cId="3612352343" sldId="2147483708"/>
            <pc:sldLayoutMk cId="752705763" sldId="2147483717"/>
          </pc:sldLayoutMkLst>
        </pc:sldLayoutChg>
        <pc:sldLayoutChg chg="del">
          <pc:chgData name="Kimberley Constable" userId="1c67c54c78895851" providerId="LiveId" clId="{CE3E83B2-4B83-4A8B-830E-3A245A5A8CAF}" dt="2023-03-12T18:05:35.855" v="22" actId="2696"/>
          <pc:sldLayoutMkLst>
            <pc:docMk/>
            <pc:sldMasterMk cId="3612352343" sldId="2147483708"/>
            <pc:sldLayoutMk cId="2465390025" sldId="2147483718"/>
          </pc:sldLayoutMkLst>
        </pc:sldLayoutChg>
        <pc:sldLayoutChg chg="del">
          <pc:chgData name="Kimberley Constable" userId="1c67c54c78895851" providerId="LiveId" clId="{CE3E83B2-4B83-4A8B-830E-3A245A5A8CAF}" dt="2023-03-12T18:05:36.091" v="23" actId="2696"/>
          <pc:sldLayoutMkLst>
            <pc:docMk/>
            <pc:sldMasterMk cId="3612352343" sldId="2147483708"/>
            <pc:sldLayoutMk cId="2417175913" sldId="2147483719"/>
          </pc:sldLayoutMkLst>
        </pc:sldLayoutChg>
      </pc:sldMasterChg>
      <pc:sldMasterChg chg="addSp modSp add mod addSldLayout modSldLayout">
        <pc:chgData name="Kimberley Constable" userId="1c67c54c78895851" providerId="LiveId" clId="{CE3E83B2-4B83-4A8B-830E-3A245A5A8CAF}" dt="2023-03-12T18:05:41.409" v="25"/>
        <pc:sldMasterMkLst>
          <pc:docMk/>
          <pc:sldMasterMk cId="1354298135" sldId="2147483716"/>
        </pc:sldMasterMkLst>
        <pc:picChg chg="add mod">
          <ac:chgData name="Kimberley Constable" userId="1c67c54c78895851" providerId="LiveId" clId="{CE3E83B2-4B83-4A8B-830E-3A245A5A8CAF}" dt="2023-03-12T18:05:41.409" v="25"/>
          <ac:picMkLst>
            <pc:docMk/>
            <pc:sldMasterMk cId="1354298135" sldId="2147483716"/>
            <ac:picMk id="2" creationId="{1E745427-AC11-8CD7-7BC1-619A7AE28693}"/>
          </ac:picMkLst>
        </pc:picChg>
        <pc:picChg chg="add mod">
          <ac:chgData name="Kimberley Constable" userId="1c67c54c78895851" providerId="LiveId" clId="{CE3E83B2-4B83-4A8B-830E-3A245A5A8CAF}" dt="2023-03-12T18:05:41.409" v="25"/>
          <ac:picMkLst>
            <pc:docMk/>
            <pc:sldMasterMk cId="1354298135" sldId="2147483716"/>
            <ac:picMk id="3" creationId="{96D9DB40-D030-B202-B557-61DA951E75B3}"/>
          </ac:picMkLst>
        </pc:picChg>
        <pc:sldLayoutChg chg="add mod replId">
          <pc:chgData name="Kimberley Constable" userId="1c67c54c78895851" providerId="LiveId" clId="{CE3E83B2-4B83-4A8B-830E-3A245A5A8CAF}" dt="2023-03-12T18:05:39.636" v="24" actId="2890"/>
          <pc:sldLayoutMkLst>
            <pc:docMk/>
            <pc:sldMasterMk cId="1354298135" sldId="2147483716"/>
            <pc:sldLayoutMk cId="3581820953" sldId="2147483717"/>
          </pc:sldLayoutMkLst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005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1750" y="0"/>
            <a:ext cx="294005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585FE48-DD0A-4C78-9525-2BB4A0A8BBEE}" type="datetimeFigureOut">
              <a:rPr lang="en-GB" smtClean="0"/>
              <a:t>12/03/2023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179638" y="1241425"/>
            <a:ext cx="2424112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7863" y="4776788"/>
            <a:ext cx="5427662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005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1750" y="9429750"/>
            <a:ext cx="294005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DA9774B-E854-46C1-A9BB-9FAAE7C95AF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833083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519728" y="9675780"/>
            <a:ext cx="1700927" cy="555802"/>
          </a:xfrm>
          <a:prstGeom prst="rect">
            <a:avLst/>
          </a:prstGeom>
        </p:spPr>
        <p:txBody>
          <a:bodyPr/>
          <a:lstStyle/>
          <a:p>
            <a:fld id="{3777087D-1115-4D75-A4F7-FFB452542EF3}" type="datetimeFigureOut">
              <a:rPr lang="en-GB" smtClean="0"/>
              <a:t>12/03/2023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504144" y="9675780"/>
            <a:ext cx="2551390" cy="555802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5339021" y="9675780"/>
            <a:ext cx="1700927" cy="555802"/>
          </a:xfrm>
          <a:prstGeom prst="rect">
            <a:avLst/>
          </a:prstGeom>
        </p:spPr>
        <p:txBody>
          <a:bodyPr/>
          <a:lstStyle/>
          <a:p>
            <a:fld id="{1D26D25B-D38E-406D-A731-3C3557D3CF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818209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9127FCD0-C2C4-4817-B68B-677410B34B4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463"/>
            <a:ext cx="7559675" cy="322818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20DB670B-3F91-41CA-8551-287B81601C33}"/>
              </a:ext>
            </a:extLst>
          </p:cNvPr>
          <p:cNvSpPr/>
          <p:nvPr/>
        </p:nvSpPr>
        <p:spPr>
          <a:xfrm>
            <a:off x="0" y="10142026"/>
            <a:ext cx="7559675" cy="30350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97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1E745427-AC11-8CD7-7BC1-619A7AE28693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46040" y="-30609"/>
            <a:ext cx="5613009" cy="426588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96D9DB40-D030-B202-B557-61DA951E75B3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9381"/>
            <a:ext cx="5613009" cy="4265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42981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</p:sldLayoutIdLst>
  <p:txStyles>
    <p:titleStyle>
      <a:lvl1pPr algn="l" defTabSz="722696" rtl="0" eaLnBrk="1" latinLnBrk="0" hangingPunct="1">
        <a:lnSpc>
          <a:spcPct val="90000"/>
        </a:lnSpc>
        <a:spcBef>
          <a:spcPct val="0"/>
        </a:spcBef>
        <a:buNone/>
        <a:defRPr sz="347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0674" indent="-180674" algn="l" defTabSz="722696" rtl="0" eaLnBrk="1" latinLnBrk="0" hangingPunct="1">
        <a:lnSpc>
          <a:spcPct val="90000"/>
        </a:lnSpc>
        <a:spcBef>
          <a:spcPts val="790"/>
        </a:spcBef>
        <a:buFont typeface="Arial" panose="020B0604020202020204" pitchFamily="34" charset="0"/>
        <a:buChar char="•"/>
        <a:defRPr sz="2213" kern="1200">
          <a:solidFill>
            <a:schemeClr val="tx1"/>
          </a:solidFill>
          <a:latin typeface="+mn-lt"/>
          <a:ea typeface="+mn-ea"/>
          <a:cs typeface="+mn-cs"/>
        </a:defRPr>
      </a:lvl1pPr>
      <a:lvl2pPr marL="542022" indent="-180674" algn="l" defTabSz="722696" rtl="0" eaLnBrk="1" latinLnBrk="0" hangingPunct="1">
        <a:lnSpc>
          <a:spcPct val="90000"/>
        </a:lnSpc>
        <a:spcBef>
          <a:spcPts val="395"/>
        </a:spcBef>
        <a:buFont typeface="Arial" panose="020B0604020202020204" pitchFamily="34" charset="0"/>
        <a:buChar char="•"/>
        <a:defRPr sz="1897" kern="1200">
          <a:solidFill>
            <a:schemeClr val="tx1"/>
          </a:solidFill>
          <a:latin typeface="+mn-lt"/>
          <a:ea typeface="+mn-ea"/>
          <a:cs typeface="+mn-cs"/>
        </a:defRPr>
      </a:lvl2pPr>
      <a:lvl3pPr marL="903370" indent="-180674" algn="l" defTabSz="722696" rtl="0" eaLnBrk="1" latinLnBrk="0" hangingPunct="1">
        <a:lnSpc>
          <a:spcPct val="90000"/>
        </a:lnSpc>
        <a:spcBef>
          <a:spcPts val="395"/>
        </a:spcBef>
        <a:buFont typeface="Arial" panose="020B0604020202020204" pitchFamily="34" charset="0"/>
        <a:buChar char="•"/>
        <a:defRPr sz="1581" kern="1200">
          <a:solidFill>
            <a:schemeClr val="tx1"/>
          </a:solidFill>
          <a:latin typeface="+mn-lt"/>
          <a:ea typeface="+mn-ea"/>
          <a:cs typeface="+mn-cs"/>
        </a:defRPr>
      </a:lvl3pPr>
      <a:lvl4pPr marL="1264718" indent="-180674" algn="l" defTabSz="722696" rtl="0" eaLnBrk="1" latinLnBrk="0" hangingPunct="1">
        <a:lnSpc>
          <a:spcPct val="90000"/>
        </a:lnSpc>
        <a:spcBef>
          <a:spcPts val="395"/>
        </a:spcBef>
        <a:buFont typeface="Arial" panose="020B0604020202020204" pitchFamily="34" charset="0"/>
        <a:buChar char="•"/>
        <a:defRPr sz="1423" kern="1200">
          <a:solidFill>
            <a:schemeClr val="tx1"/>
          </a:solidFill>
          <a:latin typeface="+mn-lt"/>
          <a:ea typeface="+mn-ea"/>
          <a:cs typeface="+mn-cs"/>
        </a:defRPr>
      </a:lvl4pPr>
      <a:lvl5pPr marL="1626066" indent="-180674" algn="l" defTabSz="722696" rtl="0" eaLnBrk="1" latinLnBrk="0" hangingPunct="1">
        <a:lnSpc>
          <a:spcPct val="90000"/>
        </a:lnSpc>
        <a:spcBef>
          <a:spcPts val="395"/>
        </a:spcBef>
        <a:buFont typeface="Arial" panose="020B0604020202020204" pitchFamily="34" charset="0"/>
        <a:buChar char="•"/>
        <a:defRPr sz="1423" kern="1200">
          <a:solidFill>
            <a:schemeClr val="tx1"/>
          </a:solidFill>
          <a:latin typeface="+mn-lt"/>
          <a:ea typeface="+mn-ea"/>
          <a:cs typeface="+mn-cs"/>
        </a:defRPr>
      </a:lvl5pPr>
      <a:lvl6pPr marL="1987414" indent="-180674" algn="l" defTabSz="722696" rtl="0" eaLnBrk="1" latinLnBrk="0" hangingPunct="1">
        <a:lnSpc>
          <a:spcPct val="90000"/>
        </a:lnSpc>
        <a:spcBef>
          <a:spcPts val="395"/>
        </a:spcBef>
        <a:buFont typeface="Arial" panose="020B0604020202020204" pitchFamily="34" charset="0"/>
        <a:buChar char="•"/>
        <a:defRPr sz="1423" kern="1200">
          <a:solidFill>
            <a:schemeClr val="tx1"/>
          </a:solidFill>
          <a:latin typeface="+mn-lt"/>
          <a:ea typeface="+mn-ea"/>
          <a:cs typeface="+mn-cs"/>
        </a:defRPr>
      </a:lvl6pPr>
      <a:lvl7pPr marL="2348762" indent="-180674" algn="l" defTabSz="722696" rtl="0" eaLnBrk="1" latinLnBrk="0" hangingPunct="1">
        <a:lnSpc>
          <a:spcPct val="90000"/>
        </a:lnSpc>
        <a:spcBef>
          <a:spcPts val="395"/>
        </a:spcBef>
        <a:buFont typeface="Arial" panose="020B0604020202020204" pitchFamily="34" charset="0"/>
        <a:buChar char="•"/>
        <a:defRPr sz="1423" kern="1200">
          <a:solidFill>
            <a:schemeClr val="tx1"/>
          </a:solidFill>
          <a:latin typeface="+mn-lt"/>
          <a:ea typeface="+mn-ea"/>
          <a:cs typeface="+mn-cs"/>
        </a:defRPr>
      </a:lvl7pPr>
      <a:lvl8pPr marL="2710110" indent="-180674" algn="l" defTabSz="722696" rtl="0" eaLnBrk="1" latinLnBrk="0" hangingPunct="1">
        <a:lnSpc>
          <a:spcPct val="90000"/>
        </a:lnSpc>
        <a:spcBef>
          <a:spcPts val="395"/>
        </a:spcBef>
        <a:buFont typeface="Arial" panose="020B0604020202020204" pitchFamily="34" charset="0"/>
        <a:buChar char="•"/>
        <a:defRPr sz="1423" kern="1200">
          <a:solidFill>
            <a:schemeClr val="tx1"/>
          </a:solidFill>
          <a:latin typeface="+mn-lt"/>
          <a:ea typeface="+mn-ea"/>
          <a:cs typeface="+mn-cs"/>
        </a:defRPr>
      </a:lvl8pPr>
      <a:lvl9pPr marL="3071458" indent="-180674" algn="l" defTabSz="722696" rtl="0" eaLnBrk="1" latinLnBrk="0" hangingPunct="1">
        <a:lnSpc>
          <a:spcPct val="90000"/>
        </a:lnSpc>
        <a:spcBef>
          <a:spcPts val="395"/>
        </a:spcBef>
        <a:buFont typeface="Arial" panose="020B0604020202020204" pitchFamily="34" charset="0"/>
        <a:buChar char="•"/>
        <a:defRPr sz="142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22696" rtl="0" eaLnBrk="1" latinLnBrk="0" hangingPunct="1">
        <a:defRPr sz="1423" kern="1200">
          <a:solidFill>
            <a:schemeClr val="tx1"/>
          </a:solidFill>
          <a:latin typeface="+mn-lt"/>
          <a:ea typeface="+mn-ea"/>
          <a:cs typeface="+mn-cs"/>
        </a:defRPr>
      </a:lvl1pPr>
      <a:lvl2pPr marL="361348" algn="l" defTabSz="722696" rtl="0" eaLnBrk="1" latinLnBrk="0" hangingPunct="1">
        <a:defRPr sz="1423" kern="1200">
          <a:solidFill>
            <a:schemeClr val="tx1"/>
          </a:solidFill>
          <a:latin typeface="+mn-lt"/>
          <a:ea typeface="+mn-ea"/>
          <a:cs typeface="+mn-cs"/>
        </a:defRPr>
      </a:lvl2pPr>
      <a:lvl3pPr marL="722696" algn="l" defTabSz="722696" rtl="0" eaLnBrk="1" latinLnBrk="0" hangingPunct="1">
        <a:defRPr sz="1423" kern="1200">
          <a:solidFill>
            <a:schemeClr val="tx1"/>
          </a:solidFill>
          <a:latin typeface="+mn-lt"/>
          <a:ea typeface="+mn-ea"/>
          <a:cs typeface="+mn-cs"/>
        </a:defRPr>
      </a:lvl3pPr>
      <a:lvl4pPr marL="1084044" algn="l" defTabSz="722696" rtl="0" eaLnBrk="1" latinLnBrk="0" hangingPunct="1">
        <a:defRPr sz="1423" kern="1200">
          <a:solidFill>
            <a:schemeClr val="tx1"/>
          </a:solidFill>
          <a:latin typeface="+mn-lt"/>
          <a:ea typeface="+mn-ea"/>
          <a:cs typeface="+mn-cs"/>
        </a:defRPr>
      </a:lvl4pPr>
      <a:lvl5pPr marL="1445392" algn="l" defTabSz="722696" rtl="0" eaLnBrk="1" latinLnBrk="0" hangingPunct="1">
        <a:defRPr sz="1423" kern="1200">
          <a:solidFill>
            <a:schemeClr val="tx1"/>
          </a:solidFill>
          <a:latin typeface="+mn-lt"/>
          <a:ea typeface="+mn-ea"/>
          <a:cs typeface="+mn-cs"/>
        </a:defRPr>
      </a:lvl5pPr>
      <a:lvl6pPr marL="1806740" algn="l" defTabSz="722696" rtl="0" eaLnBrk="1" latinLnBrk="0" hangingPunct="1">
        <a:defRPr sz="1423" kern="1200">
          <a:solidFill>
            <a:schemeClr val="tx1"/>
          </a:solidFill>
          <a:latin typeface="+mn-lt"/>
          <a:ea typeface="+mn-ea"/>
          <a:cs typeface="+mn-cs"/>
        </a:defRPr>
      </a:lvl6pPr>
      <a:lvl7pPr marL="2168088" algn="l" defTabSz="722696" rtl="0" eaLnBrk="1" latinLnBrk="0" hangingPunct="1">
        <a:defRPr sz="1423" kern="1200">
          <a:solidFill>
            <a:schemeClr val="tx1"/>
          </a:solidFill>
          <a:latin typeface="+mn-lt"/>
          <a:ea typeface="+mn-ea"/>
          <a:cs typeface="+mn-cs"/>
        </a:defRPr>
      </a:lvl7pPr>
      <a:lvl8pPr marL="2529436" algn="l" defTabSz="722696" rtl="0" eaLnBrk="1" latinLnBrk="0" hangingPunct="1">
        <a:defRPr sz="1423" kern="1200">
          <a:solidFill>
            <a:schemeClr val="tx1"/>
          </a:solidFill>
          <a:latin typeface="+mn-lt"/>
          <a:ea typeface="+mn-ea"/>
          <a:cs typeface="+mn-cs"/>
        </a:defRPr>
      </a:lvl8pPr>
      <a:lvl9pPr marL="2890784" algn="l" defTabSz="722696" rtl="0" eaLnBrk="1" latinLnBrk="0" hangingPunct="1">
        <a:defRPr sz="142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8CB55D9A-9881-4F21-A268-20006BF0F5BB}"/>
              </a:ext>
            </a:extLst>
          </p:cNvPr>
          <p:cNvSpPr/>
          <p:nvPr/>
        </p:nvSpPr>
        <p:spPr>
          <a:xfrm>
            <a:off x="239976" y="479561"/>
            <a:ext cx="2924361" cy="889144"/>
          </a:xfrm>
          <a:prstGeom prst="round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600" b="1" u="sng" dirty="0">
              <a:solidFill>
                <a:schemeClr val="tx1"/>
              </a:solidFill>
            </a:endParaRPr>
          </a:p>
        </p:txBody>
      </p:sp>
      <p:sp>
        <p:nvSpPr>
          <p:cNvPr id="2" name="Arrow: Curved Right 1">
            <a:extLst>
              <a:ext uri="{FF2B5EF4-FFF2-40B4-BE49-F238E27FC236}">
                <a16:creationId xmlns:a16="http://schemas.microsoft.com/office/drawing/2014/main" id="{21829CAE-1A2D-974A-77B9-62D373D49997}"/>
              </a:ext>
            </a:extLst>
          </p:cNvPr>
          <p:cNvSpPr/>
          <p:nvPr/>
        </p:nvSpPr>
        <p:spPr>
          <a:xfrm rot="8873327">
            <a:off x="3825158" y="5252403"/>
            <a:ext cx="311368" cy="729307"/>
          </a:xfrm>
          <a:prstGeom prst="curved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14" name="Arrow: Curved Right 13">
            <a:extLst>
              <a:ext uri="{FF2B5EF4-FFF2-40B4-BE49-F238E27FC236}">
                <a16:creationId xmlns:a16="http://schemas.microsoft.com/office/drawing/2014/main" id="{874F4BB5-D33C-A875-C8C7-4EB78C8BBA8A}"/>
              </a:ext>
            </a:extLst>
          </p:cNvPr>
          <p:cNvSpPr/>
          <p:nvPr/>
        </p:nvSpPr>
        <p:spPr>
          <a:xfrm rot="12726673" flipH="1">
            <a:off x="3448727" y="1161931"/>
            <a:ext cx="311368" cy="729307"/>
          </a:xfrm>
          <a:prstGeom prst="curved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15" name="Arrow: Curved Right 14">
            <a:extLst>
              <a:ext uri="{FF2B5EF4-FFF2-40B4-BE49-F238E27FC236}">
                <a16:creationId xmlns:a16="http://schemas.microsoft.com/office/drawing/2014/main" id="{56ABEFCA-494C-C133-565A-54551150F93C}"/>
              </a:ext>
            </a:extLst>
          </p:cNvPr>
          <p:cNvSpPr/>
          <p:nvPr/>
        </p:nvSpPr>
        <p:spPr>
          <a:xfrm rot="8873327">
            <a:off x="3821407" y="1880569"/>
            <a:ext cx="311368" cy="729307"/>
          </a:xfrm>
          <a:prstGeom prst="curved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16" name="Arrow: Curved Right 15">
            <a:extLst>
              <a:ext uri="{FF2B5EF4-FFF2-40B4-BE49-F238E27FC236}">
                <a16:creationId xmlns:a16="http://schemas.microsoft.com/office/drawing/2014/main" id="{A8407334-5C8F-4F50-B71E-570AB255D14B}"/>
              </a:ext>
            </a:extLst>
          </p:cNvPr>
          <p:cNvSpPr/>
          <p:nvPr/>
        </p:nvSpPr>
        <p:spPr>
          <a:xfrm rot="12726673" flipH="1">
            <a:off x="3412819" y="2715608"/>
            <a:ext cx="311368" cy="729307"/>
          </a:xfrm>
          <a:prstGeom prst="curved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17" name="Arrow: Curved Right 16">
            <a:extLst>
              <a:ext uri="{FF2B5EF4-FFF2-40B4-BE49-F238E27FC236}">
                <a16:creationId xmlns:a16="http://schemas.microsoft.com/office/drawing/2014/main" id="{BA18BB4D-D899-EA27-EA13-98A3C20D7E73}"/>
              </a:ext>
            </a:extLst>
          </p:cNvPr>
          <p:cNvSpPr/>
          <p:nvPr/>
        </p:nvSpPr>
        <p:spPr>
          <a:xfrm rot="8873327">
            <a:off x="3821407" y="3585282"/>
            <a:ext cx="311368" cy="729307"/>
          </a:xfrm>
          <a:prstGeom prst="curved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18" name="Arrow: Curved Right 17">
            <a:extLst>
              <a:ext uri="{FF2B5EF4-FFF2-40B4-BE49-F238E27FC236}">
                <a16:creationId xmlns:a16="http://schemas.microsoft.com/office/drawing/2014/main" id="{AD2C2D27-BE76-B522-B7E8-1E87D86CAA3D}"/>
              </a:ext>
            </a:extLst>
          </p:cNvPr>
          <p:cNvSpPr/>
          <p:nvPr/>
        </p:nvSpPr>
        <p:spPr>
          <a:xfrm rot="12726673" flipH="1">
            <a:off x="3412819" y="4431281"/>
            <a:ext cx="311368" cy="729307"/>
          </a:xfrm>
          <a:prstGeom prst="curved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19" name="Picture 2" descr="ARGUMENTS – The Worst Sort of Conversation | ~ Ash-Shams ~">
            <a:extLst>
              <a:ext uri="{FF2B5EF4-FFF2-40B4-BE49-F238E27FC236}">
                <a16:creationId xmlns:a16="http://schemas.microsoft.com/office/drawing/2014/main" id="{E3597453-16F9-D253-775D-95A1DFD1B44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14957" t="15439" r="2608" b="8410"/>
          <a:stretch/>
        </p:blipFill>
        <p:spPr bwMode="auto">
          <a:xfrm flipH="1">
            <a:off x="2168812" y="7632336"/>
            <a:ext cx="3222049" cy="23737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" name="Rounded Rectangular Callout 6">
            <a:extLst>
              <a:ext uri="{FF2B5EF4-FFF2-40B4-BE49-F238E27FC236}">
                <a16:creationId xmlns:a16="http://schemas.microsoft.com/office/drawing/2014/main" id="{C63E608D-9A9B-1D4B-090F-C9F21CB3A877}"/>
              </a:ext>
            </a:extLst>
          </p:cNvPr>
          <p:cNvSpPr/>
          <p:nvPr/>
        </p:nvSpPr>
        <p:spPr>
          <a:xfrm>
            <a:off x="673945" y="4916289"/>
            <a:ext cx="2991523" cy="1023164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en-GB" sz="900" b="1" i="1" dirty="0">
                <a:latin typeface="Century Gothic" panose="020B0502020202020204" pitchFamily="34" charset="0"/>
              </a:rPr>
              <a:t>But what about</a:t>
            </a:r>
          </a:p>
        </p:txBody>
      </p:sp>
      <p:sp>
        <p:nvSpPr>
          <p:cNvPr id="21" name="Rounded Rectangular Callout 7">
            <a:extLst>
              <a:ext uri="{FF2B5EF4-FFF2-40B4-BE49-F238E27FC236}">
                <a16:creationId xmlns:a16="http://schemas.microsoft.com/office/drawing/2014/main" id="{ECA8996D-2F14-2432-9F10-502BFA310ED9}"/>
              </a:ext>
            </a:extLst>
          </p:cNvPr>
          <p:cNvSpPr/>
          <p:nvPr/>
        </p:nvSpPr>
        <p:spPr>
          <a:xfrm flipH="1">
            <a:off x="3894208" y="4138570"/>
            <a:ext cx="2991325" cy="1023164"/>
          </a:xfrm>
          <a:prstGeom prst="round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en-GB" sz="900" b="1" i="1" dirty="0">
                <a:latin typeface="Century Gothic" panose="020B0502020202020204" pitchFamily="34" charset="0"/>
              </a:rPr>
              <a:t>But don’t forget that….</a:t>
            </a:r>
          </a:p>
        </p:txBody>
      </p:sp>
      <p:sp>
        <p:nvSpPr>
          <p:cNvPr id="22" name="Rounded Rectangular Callout 8">
            <a:extLst>
              <a:ext uri="{FF2B5EF4-FFF2-40B4-BE49-F238E27FC236}">
                <a16:creationId xmlns:a16="http://schemas.microsoft.com/office/drawing/2014/main" id="{43C8AFB0-1363-2EB7-BCD3-26166855C952}"/>
              </a:ext>
            </a:extLst>
          </p:cNvPr>
          <p:cNvSpPr/>
          <p:nvPr/>
        </p:nvSpPr>
        <p:spPr>
          <a:xfrm>
            <a:off x="673945" y="3317448"/>
            <a:ext cx="2991523" cy="1023164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en-GB" sz="900" b="1" i="1" dirty="0">
                <a:latin typeface="Century Gothic" panose="020B0502020202020204" pitchFamily="34" charset="0"/>
              </a:rPr>
              <a:t>You are not listening, </a:t>
            </a:r>
          </a:p>
        </p:txBody>
      </p:sp>
      <p:sp>
        <p:nvSpPr>
          <p:cNvPr id="23" name="Rounded Rectangular Callout 9">
            <a:extLst>
              <a:ext uri="{FF2B5EF4-FFF2-40B4-BE49-F238E27FC236}">
                <a16:creationId xmlns:a16="http://schemas.microsoft.com/office/drawing/2014/main" id="{5EB4AB17-4BC9-7EC7-FD95-02F54B03CFE6}"/>
              </a:ext>
            </a:extLst>
          </p:cNvPr>
          <p:cNvSpPr/>
          <p:nvPr/>
        </p:nvSpPr>
        <p:spPr>
          <a:xfrm flipH="1">
            <a:off x="3894207" y="2414791"/>
            <a:ext cx="2991325" cy="1023164"/>
          </a:xfrm>
          <a:prstGeom prst="round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en-GB" sz="900" b="1" i="1" dirty="0">
                <a:latin typeface="Century Gothic" panose="020B0502020202020204" pitchFamily="34" charset="0"/>
              </a:rPr>
              <a:t>That might be so but….</a:t>
            </a:r>
          </a:p>
        </p:txBody>
      </p:sp>
      <p:sp>
        <p:nvSpPr>
          <p:cNvPr id="24" name="Rounded Rectangular Callout 10">
            <a:extLst>
              <a:ext uri="{FF2B5EF4-FFF2-40B4-BE49-F238E27FC236}">
                <a16:creationId xmlns:a16="http://schemas.microsoft.com/office/drawing/2014/main" id="{C04485ED-DC88-CDC1-7A6D-8E85F4789067}"/>
              </a:ext>
            </a:extLst>
          </p:cNvPr>
          <p:cNvSpPr/>
          <p:nvPr/>
        </p:nvSpPr>
        <p:spPr>
          <a:xfrm>
            <a:off x="673945" y="1656543"/>
            <a:ext cx="2991523" cy="1023164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en-GB" sz="900" b="1" i="1" dirty="0">
                <a:latin typeface="Century Gothic" panose="020B0502020202020204" pitchFamily="34" charset="0"/>
              </a:rPr>
              <a:t>Regardless of your objections</a:t>
            </a:r>
          </a:p>
        </p:txBody>
      </p:sp>
      <p:sp>
        <p:nvSpPr>
          <p:cNvPr id="25" name="Rounded Rectangular Callout 11">
            <a:extLst>
              <a:ext uri="{FF2B5EF4-FFF2-40B4-BE49-F238E27FC236}">
                <a16:creationId xmlns:a16="http://schemas.microsoft.com/office/drawing/2014/main" id="{13643568-585C-14C5-0F13-23E61601DBD4}"/>
              </a:ext>
            </a:extLst>
          </p:cNvPr>
          <p:cNvSpPr/>
          <p:nvPr/>
        </p:nvSpPr>
        <p:spPr>
          <a:xfrm flipH="1">
            <a:off x="3894207" y="811654"/>
            <a:ext cx="2991325" cy="1023164"/>
          </a:xfrm>
          <a:prstGeom prst="round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en-GB" sz="900" b="1" i="1" dirty="0">
                <a:latin typeface="Century Gothic" panose="020B0502020202020204" pitchFamily="34" charset="0"/>
              </a:rPr>
              <a:t>I respectfully disagree because…</a:t>
            </a:r>
          </a:p>
        </p:txBody>
      </p:sp>
      <p:sp>
        <p:nvSpPr>
          <p:cNvPr id="26" name="Arrow: Curved Right 25">
            <a:extLst>
              <a:ext uri="{FF2B5EF4-FFF2-40B4-BE49-F238E27FC236}">
                <a16:creationId xmlns:a16="http://schemas.microsoft.com/office/drawing/2014/main" id="{15330646-8EE3-FF35-AD79-C5B9CB3D8DBF}"/>
              </a:ext>
            </a:extLst>
          </p:cNvPr>
          <p:cNvSpPr/>
          <p:nvPr/>
        </p:nvSpPr>
        <p:spPr>
          <a:xfrm rot="12726673" flipH="1">
            <a:off x="3400112" y="5984959"/>
            <a:ext cx="311368" cy="729307"/>
          </a:xfrm>
          <a:prstGeom prst="curved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27" name="Rounded Rectangular Callout 4">
            <a:extLst>
              <a:ext uri="{FF2B5EF4-FFF2-40B4-BE49-F238E27FC236}">
                <a16:creationId xmlns:a16="http://schemas.microsoft.com/office/drawing/2014/main" id="{0B78B8B3-C090-6020-6579-2B88234D4F29}"/>
              </a:ext>
            </a:extLst>
          </p:cNvPr>
          <p:cNvSpPr/>
          <p:nvPr/>
        </p:nvSpPr>
        <p:spPr>
          <a:xfrm>
            <a:off x="673748" y="6443385"/>
            <a:ext cx="2991523" cy="1023164"/>
          </a:xfrm>
          <a:prstGeom prst="wedgeRoundRectCallout">
            <a:avLst>
              <a:gd name="adj1" fmla="val -2783"/>
              <a:gd name="adj2" fmla="val 92235"/>
              <a:gd name="adj3" fmla="val 16667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en-GB" sz="900" b="1" i="1" dirty="0">
                <a:latin typeface="Century Gothic" panose="020B0502020202020204" pitchFamily="34" charset="0"/>
              </a:rPr>
              <a:t>I believe that…</a:t>
            </a:r>
          </a:p>
        </p:txBody>
      </p:sp>
      <p:sp>
        <p:nvSpPr>
          <p:cNvPr id="28" name="Rounded Rectangular Callout 5">
            <a:extLst>
              <a:ext uri="{FF2B5EF4-FFF2-40B4-BE49-F238E27FC236}">
                <a16:creationId xmlns:a16="http://schemas.microsoft.com/office/drawing/2014/main" id="{699AD6AF-848B-6DF0-AD9B-6FB08E1D7B6F}"/>
              </a:ext>
            </a:extLst>
          </p:cNvPr>
          <p:cNvSpPr/>
          <p:nvPr/>
        </p:nvSpPr>
        <p:spPr>
          <a:xfrm flipH="1">
            <a:off x="3894207" y="5714451"/>
            <a:ext cx="2991325" cy="1023164"/>
          </a:xfrm>
          <a:prstGeom prst="wedgeRoundRectCallout">
            <a:avLst>
              <a:gd name="adj1" fmla="val -669"/>
              <a:gd name="adj2" fmla="val 168475"/>
              <a:gd name="adj3" fmla="val 16667"/>
            </a:avLst>
          </a:prstGeom>
          <a:solidFill>
            <a:schemeClr val="bg1">
              <a:lumMod val="95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en-GB" sz="900" b="1" i="1" dirty="0">
                <a:latin typeface="Century Gothic" panose="020B0502020202020204" pitchFamily="34" charset="0"/>
              </a:rPr>
              <a:t>But have you considered….</a:t>
            </a:r>
          </a:p>
        </p:txBody>
      </p:sp>
    </p:spTree>
    <p:extLst>
      <p:ext uri="{BB962C8B-B14F-4D97-AF65-F5344CB8AC3E}">
        <p14:creationId xmlns:p14="http://schemas.microsoft.com/office/powerpoint/2010/main" val="337778198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Not front page branding" id="{866CD925-01A1-4E5A-A900-857654390703}" vid="{705100BB-4A8D-4969-98D5-624C456ABF7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Not front page branding</Template>
  <TotalTime>0</TotalTime>
  <Words>37</Words>
  <Application>Microsoft Office PowerPoint</Application>
  <PresentationFormat>Custom</PresentationFormat>
  <Paragraphs>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Century Gothic</vt:lpstr>
      <vt:lpstr>1_Office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Kim Constable</dc:creator>
  <cp:lastModifiedBy>Kimberley Constable</cp:lastModifiedBy>
  <cp:revision>142</cp:revision>
  <cp:lastPrinted>2019-06-11T10:15:36Z</cp:lastPrinted>
  <dcterms:created xsi:type="dcterms:W3CDTF">2018-02-02T15:51:32Z</dcterms:created>
  <dcterms:modified xsi:type="dcterms:W3CDTF">2023-03-12T18:06:05Z</dcterms:modified>
</cp:coreProperties>
</file>