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906000" cy="6858000" type="A4"/>
  <p:notesSz cx="6858000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0F74BF-01E1-405D-A08C-81BE885030FD}" v="20" dt="2023-01-19T19:35:3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5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16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8A0F74BF-01E1-405D-A08C-81BE885030FD}"/>
    <pc:docChg chg="custSel modSld">
      <pc:chgData name="Kimberley Constable" userId="1c67c54c78895851" providerId="LiveId" clId="{8A0F74BF-01E1-405D-A08C-81BE885030FD}" dt="2023-01-19T19:37:06.445" v="955" actId="6549"/>
      <pc:docMkLst>
        <pc:docMk/>
      </pc:docMkLst>
      <pc:sldChg chg="modSp mod">
        <pc:chgData name="Kimberley Constable" userId="1c67c54c78895851" providerId="LiveId" clId="{8A0F74BF-01E1-405D-A08C-81BE885030FD}" dt="2023-01-19T19:37:06.445" v="955" actId="6549"/>
        <pc:sldMkLst>
          <pc:docMk/>
          <pc:sldMk cId="2586387383" sldId="258"/>
        </pc:sldMkLst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" creationId="{82E7963F-4D67-4A9D-BFDD-D7B2D9BBA44F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3" creationId="{3F483403-3CE0-47FE-A8CC-7775ADCE6E26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4" creationId="{3EA4D8A8-BCED-41D0-9227-7B8C3F917A25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5" creationId="{3F8585AC-224B-42BE-950E-23CC8579A624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6" creationId="{09AC3A21-23C6-47A1-B410-C440BBC65EF4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7" creationId="{78217E5E-A2FE-424D-B2C7-BC680518FB6A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8" creationId="{C93E5880-32A9-4BFA-8CB4-0B454CE6C78A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9" creationId="{557D277B-DB18-4546-8749-EDCE85883635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10" creationId="{D224C5B3-08DE-4E15-BC50-FE1EA83B4C02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11" creationId="{146F84AA-DAAC-4856-A915-654281D5DA97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12" creationId="{7A267793-174E-4602-8660-DB85B928A55C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13" creationId="{54A0FBC9-A03A-4AD7-9579-AF6A4F7B76E1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15" creationId="{28CA296F-ADEC-450F-84BE-BC9AE47DA316}"/>
          </ac:spMkLst>
        </pc:spChg>
        <pc:spChg chg="mod">
          <ac:chgData name="Kimberley Constable" userId="1c67c54c78895851" providerId="LiveId" clId="{8A0F74BF-01E1-405D-A08C-81BE885030FD}" dt="2023-01-19T19:36:48.399" v="933" actId="1076"/>
          <ac:spMkLst>
            <pc:docMk/>
            <pc:sldMk cId="2586387383" sldId="258"/>
            <ac:spMk id="16" creationId="{AC3B51C8-0CF4-41CB-AB91-ED3983907622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17" creationId="{F0AAE5D2-A57B-47AC-80C7-657B42F1612F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19" creationId="{0832840D-B8D8-4708-8DF4-3938B12B50DB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0" creationId="{D93F2D45-7349-4681-803F-CDACD153D975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1" creationId="{305E5B4C-76E3-480A-8340-8FA40AA1DABF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2" creationId="{CA610362-3848-42B0-AB59-01DE7F497B2A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3" creationId="{82144E17-3E81-4A7C-9C61-C27C85B4681C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4" creationId="{043F8229-7865-4D23-B889-85816D738080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5" creationId="{390EF889-688E-4376-ADAD-7AFD2A828D43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6" creationId="{435982A9-B027-48B3-849E-04F51BCC13A9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7" creationId="{A03A150A-35A8-4B28-B479-73F68865E76F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8" creationId="{5EE00C29-D0AF-4FA3-A149-7713F106AE66}"/>
          </ac:spMkLst>
        </pc:spChg>
        <pc:spChg chg="mod">
          <ac:chgData name="Kimberley Constable" userId="1c67c54c78895851" providerId="LiveId" clId="{8A0F74BF-01E1-405D-A08C-81BE885030FD}" dt="2023-01-19T19:35:37.129" v="932" actId="14100"/>
          <ac:spMkLst>
            <pc:docMk/>
            <pc:sldMk cId="2586387383" sldId="258"/>
            <ac:spMk id="29" creationId="{771A0E23-1041-44AA-9B4D-6C58A8E2FED5}"/>
          </ac:spMkLst>
        </pc:spChg>
        <pc:spChg chg="mod">
          <ac:chgData name="Kimberley Constable" userId="1c67c54c78895851" providerId="LiveId" clId="{8A0F74BF-01E1-405D-A08C-81BE885030FD}" dt="2023-01-19T19:37:06.445" v="955" actId="6549"/>
          <ac:spMkLst>
            <pc:docMk/>
            <pc:sldMk cId="2586387383" sldId="258"/>
            <ac:spMk id="31" creationId="{A19ABB5F-239A-4211-A1C3-BFA8FD9FB91E}"/>
          </ac:spMkLst>
        </pc:spChg>
        <pc:grpChg chg="mod">
          <ac:chgData name="Kimberley Constable" userId="1c67c54c78895851" providerId="LiveId" clId="{8A0F74BF-01E1-405D-A08C-81BE885030FD}" dt="2023-01-19T19:35:37.129" v="932" actId="14100"/>
          <ac:grpSpMkLst>
            <pc:docMk/>
            <pc:sldMk cId="2586387383" sldId="258"/>
            <ac:grpSpMk id="14" creationId="{492784FA-9010-4EBC-ADEB-C01540C8C129}"/>
          </ac:grpSpMkLst>
        </pc:grpChg>
        <pc:picChg chg="mod">
          <ac:chgData name="Kimberley Constable" userId="1c67c54c78895851" providerId="LiveId" clId="{8A0F74BF-01E1-405D-A08C-81BE885030FD}" dt="2023-01-19T19:35:37.129" v="932" actId="14100"/>
          <ac:picMkLst>
            <pc:docMk/>
            <pc:sldMk cId="2586387383" sldId="258"/>
            <ac:picMk id="1026" creationId="{D880927A-1DE2-4B5F-868B-E140591F124A}"/>
          </ac:picMkLst>
        </pc:picChg>
      </pc:sldChg>
    </pc:docChg>
  </pc:docChgLst>
  <pc:docChgLst>
    <pc:chgData name="Kimberley Constable" userId="1c67c54c78895851" providerId="LiveId" clId="{42DF32D6-F6B2-4158-BD90-06CCBCEE3A73}"/>
    <pc:docChg chg="custSel modSld">
      <pc:chgData name="Kimberley Constable" userId="1c67c54c78895851" providerId="LiveId" clId="{42DF32D6-F6B2-4158-BD90-06CCBCEE3A73}" dt="2022-01-23T16:11:40.484" v="824" actId="1076"/>
      <pc:docMkLst>
        <pc:docMk/>
      </pc:docMkLst>
      <pc:sldChg chg="modSp mod">
        <pc:chgData name="Kimberley Constable" userId="1c67c54c78895851" providerId="LiveId" clId="{42DF32D6-F6B2-4158-BD90-06CCBCEE3A73}" dt="2022-01-23T16:11:40.484" v="824" actId="1076"/>
        <pc:sldMkLst>
          <pc:docMk/>
          <pc:sldMk cId="2586387383" sldId="258"/>
        </pc:sldMkLst>
        <pc:spChg chg="mod">
          <ac:chgData name="Kimberley Constable" userId="1c67c54c78895851" providerId="LiveId" clId="{42DF32D6-F6B2-4158-BD90-06CCBCEE3A73}" dt="2022-01-23T15:44:51.467" v="46" actId="5793"/>
          <ac:spMkLst>
            <pc:docMk/>
            <pc:sldMk cId="2586387383" sldId="258"/>
            <ac:spMk id="16" creationId="{AC3B51C8-0CF4-41CB-AB91-ED3983907622}"/>
          </ac:spMkLst>
        </pc:spChg>
        <pc:spChg chg="mod">
          <ac:chgData name="Kimberley Constable" userId="1c67c54c78895851" providerId="LiveId" clId="{42DF32D6-F6B2-4158-BD90-06CCBCEE3A73}" dt="2022-01-23T15:52:33.165" v="69" actId="20577"/>
          <ac:spMkLst>
            <pc:docMk/>
            <pc:sldMk cId="2586387383" sldId="258"/>
            <ac:spMk id="17" creationId="{F0AAE5D2-A57B-47AC-80C7-657B42F1612F}"/>
          </ac:spMkLst>
        </pc:spChg>
        <pc:spChg chg="mod">
          <ac:chgData name="Kimberley Constable" userId="1c67c54c78895851" providerId="LiveId" clId="{42DF32D6-F6B2-4158-BD90-06CCBCEE3A73}" dt="2022-01-23T15:52:39.303" v="95" actId="20577"/>
          <ac:spMkLst>
            <pc:docMk/>
            <pc:sldMk cId="2586387383" sldId="258"/>
            <ac:spMk id="19" creationId="{0832840D-B8D8-4708-8DF4-3938B12B50DB}"/>
          </ac:spMkLst>
        </pc:spChg>
        <pc:spChg chg="mod">
          <ac:chgData name="Kimberley Constable" userId="1c67c54c78895851" providerId="LiveId" clId="{42DF32D6-F6B2-4158-BD90-06CCBCEE3A73}" dt="2022-01-23T15:53:32.554" v="146" actId="313"/>
          <ac:spMkLst>
            <pc:docMk/>
            <pc:sldMk cId="2586387383" sldId="258"/>
            <ac:spMk id="20" creationId="{D93F2D45-7349-4681-803F-CDACD153D975}"/>
          </ac:spMkLst>
        </pc:spChg>
        <pc:spChg chg="mod">
          <ac:chgData name="Kimberley Constable" userId="1c67c54c78895851" providerId="LiveId" clId="{42DF32D6-F6B2-4158-BD90-06CCBCEE3A73}" dt="2022-01-23T16:08:24.222" v="633" actId="20577"/>
          <ac:spMkLst>
            <pc:docMk/>
            <pc:sldMk cId="2586387383" sldId="258"/>
            <ac:spMk id="21" creationId="{305E5B4C-76E3-480A-8340-8FA40AA1DABF}"/>
          </ac:spMkLst>
        </pc:spChg>
        <pc:spChg chg="mod">
          <ac:chgData name="Kimberley Constable" userId="1c67c54c78895851" providerId="LiveId" clId="{42DF32D6-F6B2-4158-BD90-06CCBCEE3A73}" dt="2022-01-23T16:10:30.253" v="711" actId="1076"/>
          <ac:spMkLst>
            <pc:docMk/>
            <pc:sldMk cId="2586387383" sldId="258"/>
            <ac:spMk id="22" creationId="{CA610362-3848-42B0-AB59-01DE7F497B2A}"/>
          </ac:spMkLst>
        </pc:spChg>
        <pc:spChg chg="mod">
          <ac:chgData name="Kimberley Constable" userId="1c67c54c78895851" providerId="LiveId" clId="{42DF32D6-F6B2-4158-BD90-06CCBCEE3A73}" dt="2022-01-23T16:10:53.997" v="741" actId="20577"/>
          <ac:spMkLst>
            <pc:docMk/>
            <pc:sldMk cId="2586387383" sldId="258"/>
            <ac:spMk id="23" creationId="{82144E17-3E81-4A7C-9C61-C27C85B4681C}"/>
          </ac:spMkLst>
        </pc:spChg>
        <pc:spChg chg="mod">
          <ac:chgData name="Kimberley Constable" userId="1c67c54c78895851" providerId="LiveId" clId="{42DF32D6-F6B2-4158-BD90-06CCBCEE3A73}" dt="2022-01-23T16:11:40.484" v="824" actId="1076"/>
          <ac:spMkLst>
            <pc:docMk/>
            <pc:sldMk cId="2586387383" sldId="258"/>
            <ac:spMk id="24" creationId="{043F8229-7865-4D23-B889-85816D738080}"/>
          </ac:spMkLst>
        </pc:spChg>
        <pc:spChg chg="mod">
          <ac:chgData name="Kimberley Constable" userId="1c67c54c78895851" providerId="LiveId" clId="{42DF32D6-F6B2-4158-BD90-06CCBCEE3A73}" dt="2022-01-23T16:05:55.398" v="597" actId="6549"/>
          <ac:spMkLst>
            <pc:docMk/>
            <pc:sldMk cId="2586387383" sldId="258"/>
            <ac:spMk id="25" creationId="{390EF889-688E-4376-ADAD-7AFD2A828D43}"/>
          </ac:spMkLst>
        </pc:spChg>
        <pc:spChg chg="mod">
          <ac:chgData name="Kimberley Constable" userId="1c67c54c78895851" providerId="LiveId" clId="{42DF32D6-F6B2-4158-BD90-06CCBCEE3A73}" dt="2022-01-23T16:06:30.632" v="625" actId="6549"/>
          <ac:spMkLst>
            <pc:docMk/>
            <pc:sldMk cId="2586387383" sldId="258"/>
            <ac:spMk id="26" creationId="{435982A9-B027-48B3-849E-04F51BCC13A9}"/>
          </ac:spMkLst>
        </pc:spChg>
        <pc:spChg chg="mod">
          <ac:chgData name="Kimberley Constable" userId="1c67c54c78895851" providerId="LiveId" clId="{42DF32D6-F6B2-4158-BD90-06CCBCEE3A73}" dt="2022-01-23T16:05:03.473" v="411" actId="313"/>
          <ac:spMkLst>
            <pc:docMk/>
            <pc:sldMk cId="2586387383" sldId="258"/>
            <ac:spMk id="27" creationId="{A03A150A-35A8-4B28-B479-73F68865E76F}"/>
          </ac:spMkLst>
        </pc:spChg>
        <pc:spChg chg="mod">
          <ac:chgData name="Kimberley Constable" userId="1c67c54c78895851" providerId="LiveId" clId="{42DF32D6-F6B2-4158-BD90-06CCBCEE3A73}" dt="2022-01-23T16:04:31.976" v="316" actId="20577"/>
          <ac:spMkLst>
            <pc:docMk/>
            <pc:sldMk cId="2586387383" sldId="258"/>
            <ac:spMk id="28" creationId="{5EE00C29-D0AF-4FA3-A149-7713F106AE66}"/>
          </ac:spMkLst>
        </pc:spChg>
        <pc:spChg chg="mod">
          <ac:chgData name="Kimberley Constable" userId="1c67c54c78895851" providerId="LiveId" clId="{42DF32D6-F6B2-4158-BD90-06CCBCEE3A73}" dt="2022-01-23T15:57:07.239" v="249" actId="313"/>
          <ac:spMkLst>
            <pc:docMk/>
            <pc:sldMk cId="2586387383" sldId="258"/>
            <ac:spMk id="29" creationId="{771A0E23-1041-44AA-9B4D-6C58A8E2FED5}"/>
          </ac:spMkLst>
        </pc:spChg>
      </pc:sldChg>
    </pc:docChg>
  </pc:docChgLst>
  <pc:docChgLst>
    <pc:chgData name="Kimberley Constable" userId="1c67c54c78895851" providerId="LiveId" clId="{096CA238-1C30-4ABB-BBBB-8585E593337C}"/>
    <pc:docChg chg="custSel modSld">
      <pc:chgData name="Kimberley Constable" userId="1c67c54c78895851" providerId="LiveId" clId="{096CA238-1C30-4ABB-BBBB-8585E593337C}" dt="2021-12-15T23:02:08.226" v="648" actId="20577"/>
      <pc:docMkLst>
        <pc:docMk/>
      </pc:docMkLst>
      <pc:sldChg chg="modSp mod">
        <pc:chgData name="Kimberley Constable" userId="1c67c54c78895851" providerId="LiveId" clId="{096CA238-1C30-4ABB-BBBB-8585E593337C}" dt="2021-12-15T23:02:08.226" v="648" actId="20577"/>
        <pc:sldMkLst>
          <pc:docMk/>
          <pc:sldMk cId="2586387383" sldId="258"/>
        </pc:sldMkLst>
        <pc:spChg chg="mod">
          <ac:chgData name="Kimberley Constable" userId="1c67c54c78895851" providerId="LiveId" clId="{096CA238-1C30-4ABB-BBBB-8585E593337C}" dt="2021-12-15T22:57:19.573" v="30" actId="1076"/>
          <ac:spMkLst>
            <pc:docMk/>
            <pc:sldMk cId="2586387383" sldId="258"/>
            <ac:spMk id="16" creationId="{AC3B51C8-0CF4-41CB-AB91-ED3983907622}"/>
          </ac:spMkLst>
        </pc:spChg>
        <pc:spChg chg="mod">
          <ac:chgData name="Kimberley Constable" userId="1c67c54c78895851" providerId="LiveId" clId="{096CA238-1C30-4ABB-BBBB-8585E593337C}" dt="2021-12-15T22:57:34.219" v="47" actId="20577"/>
          <ac:spMkLst>
            <pc:docMk/>
            <pc:sldMk cId="2586387383" sldId="258"/>
            <ac:spMk id="17" creationId="{F0AAE5D2-A57B-47AC-80C7-657B42F1612F}"/>
          </ac:spMkLst>
        </pc:spChg>
        <pc:spChg chg="mod">
          <ac:chgData name="Kimberley Constable" userId="1c67c54c78895851" providerId="LiveId" clId="{096CA238-1C30-4ABB-BBBB-8585E593337C}" dt="2021-12-15T22:58:44.672" v="212" actId="313"/>
          <ac:spMkLst>
            <pc:docMk/>
            <pc:sldMk cId="2586387383" sldId="258"/>
            <ac:spMk id="19" creationId="{0832840D-B8D8-4708-8DF4-3938B12B50DB}"/>
          </ac:spMkLst>
        </pc:spChg>
        <pc:spChg chg="mod">
          <ac:chgData name="Kimberley Constable" userId="1c67c54c78895851" providerId="LiveId" clId="{096CA238-1C30-4ABB-BBBB-8585E593337C}" dt="2021-12-15T22:58:10.691" v="145" actId="20577"/>
          <ac:spMkLst>
            <pc:docMk/>
            <pc:sldMk cId="2586387383" sldId="258"/>
            <ac:spMk id="20" creationId="{D93F2D45-7349-4681-803F-CDACD153D975}"/>
          </ac:spMkLst>
        </pc:spChg>
        <pc:spChg chg="mod">
          <ac:chgData name="Kimberley Constable" userId="1c67c54c78895851" providerId="LiveId" clId="{096CA238-1C30-4ABB-BBBB-8585E593337C}" dt="2021-12-15T22:58:50.186" v="230" actId="20577"/>
          <ac:spMkLst>
            <pc:docMk/>
            <pc:sldMk cId="2586387383" sldId="258"/>
            <ac:spMk id="21" creationId="{305E5B4C-76E3-480A-8340-8FA40AA1DABF}"/>
          </ac:spMkLst>
        </pc:spChg>
        <pc:spChg chg="mod">
          <ac:chgData name="Kimberley Constable" userId="1c67c54c78895851" providerId="LiveId" clId="{096CA238-1C30-4ABB-BBBB-8585E593337C}" dt="2021-12-15T22:59:00.418" v="267" actId="20577"/>
          <ac:spMkLst>
            <pc:docMk/>
            <pc:sldMk cId="2586387383" sldId="258"/>
            <ac:spMk id="22" creationId="{CA610362-3848-42B0-AB59-01DE7F497B2A}"/>
          </ac:spMkLst>
        </pc:spChg>
        <pc:spChg chg="mod">
          <ac:chgData name="Kimberley Constable" userId="1c67c54c78895851" providerId="LiveId" clId="{096CA238-1C30-4ABB-BBBB-8585E593337C}" dt="2021-12-15T23:01:58.440" v="621" actId="20577"/>
          <ac:spMkLst>
            <pc:docMk/>
            <pc:sldMk cId="2586387383" sldId="258"/>
            <ac:spMk id="23" creationId="{82144E17-3E81-4A7C-9C61-C27C85B4681C}"/>
          </ac:spMkLst>
        </pc:spChg>
        <pc:spChg chg="mod">
          <ac:chgData name="Kimberley Constable" userId="1c67c54c78895851" providerId="LiveId" clId="{096CA238-1C30-4ABB-BBBB-8585E593337C}" dt="2021-12-15T22:59:21.296" v="333" actId="20577"/>
          <ac:spMkLst>
            <pc:docMk/>
            <pc:sldMk cId="2586387383" sldId="258"/>
            <ac:spMk id="24" creationId="{043F8229-7865-4D23-B889-85816D738080}"/>
          </ac:spMkLst>
        </pc:spChg>
        <pc:spChg chg="mod">
          <ac:chgData name="Kimberley Constable" userId="1c67c54c78895851" providerId="LiveId" clId="{096CA238-1C30-4ABB-BBBB-8585E593337C}" dt="2021-12-15T23:01:32.926" v="575" actId="5793"/>
          <ac:spMkLst>
            <pc:docMk/>
            <pc:sldMk cId="2586387383" sldId="258"/>
            <ac:spMk id="25" creationId="{390EF889-688E-4376-ADAD-7AFD2A828D43}"/>
          </ac:spMkLst>
        </pc:spChg>
        <pc:spChg chg="mod">
          <ac:chgData name="Kimberley Constable" userId="1c67c54c78895851" providerId="LiveId" clId="{096CA238-1C30-4ABB-BBBB-8585E593337C}" dt="2021-12-15T23:01:36.271" v="576" actId="313"/>
          <ac:spMkLst>
            <pc:docMk/>
            <pc:sldMk cId="2586387383" sldId="258"/>
            <ac:spMk id="26" creationId="{435982A9-B027-48B3-849E-04F51BCC13A9}"/>
          </ac:spMkLst>
        </pc:spChg>
        <pc:spChg chg="mod">
          <ac:chgData name="Kimberley Constable" userId="1c67c54c78895851" providerId="LiveId" clId="{096CA238-1C30-4ABB-BBBB-8585E593337C}" dt="2021-12-15T23:01:39.316" v="577" actId="313"/>
          <ac:spMkLst>
            <pc:docMk/>
            <pc:sldMk cId="2586387383" sldId="258"/>
            <ac:spMk id="27" creationId="{A03A150A-35A8-4B28-B479-73F68865E76F}"/>
          </ac:spMkLst>
        </pc:spChg>
        <pc:spChg chg="mod">
          <ac:chgData name="Kimberley Constable" userId="1c67c54c78895851" providerId="LiveId" clId="{096CA238-1C30-4ABB-BBBB-8585E593337C}" dt="2021-12-15T23:01:53.412" v="608" actId="313"/>
          <ac:spMkLst>
            <pc:docMk/>
            <pc:sldMk cId="2586387383" sldId="258"/>
            <ac:spMk id="28" creationId="{5EE00C29-D0AF-4FA3-A149-7713F106AE66}"/>
          </ac:spMkLst>
        </pc:spChg>
        <pc:spChg chg="mod">
          <ac:chgData name="Kimberley Constable" userId="1c67c54c78895851" providerId="LiveId" clId="{096CA238-1C30-4ABB-BBBB-8585E593337C}" dt="2021-12-15T23:02:08.226" v="648" actId="20577"/>
          <ac:spMkLst>
            <pc:docMk/>
            <pc:sldMk cId="2586387383" sldId="258"/>
            <ac:spMk id="29" creationId="{771A0E23-1041-44AA-9B4D-6C58A8E2FE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B1B35-1B44-42EB-B566-B9150831E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F9E59F-69D4-4720-9A43-3D71DF54F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C4575-6E75-4143-8557-43F182C7E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10F3-B02F-438D-877A-B13311912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C56DD-E67E-46F6-91EB-06CD78EF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7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890B2-17BD-4168-9335-A2E9B2760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437585-34C8-4514-A8BA-BF2FB3920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6E773-8C5D-4AE2-9449-69FD1C649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BFCB8-777A-492C-8300-7745B471E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D57BD-55B5-47FB-BD56-4486375FE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61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9BFA10-C53C-44F5-B881-920960283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734F2-AF49-4E28-AE9A-7A6F48E9C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84F36-8A9F-4BB2-9541-7F60B829B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05478-F3A2-4555-A203-B0DA18896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31F96-A0B4-436B-A4B5-B06381B85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81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FF8C-6B45-4906-92D3-30E78A224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E1897-8409-4610-AFF8-11B93322D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BFFDF-6F33-48E3-A81E-A7EEE7230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62BDB-99F7-445A-B170-D369A905A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4F5EC-DAAC-4393-9BE9-39DF71A5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8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6C3FC-B597-4EB7-A70B-6D41B270F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5A657-6CC1-436E-957A-418F86BFA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F0D56-1330-465B-9013-09306179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EBF4A-DCC6-407A-A10B-BF6B9956B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2A795-F226-4888-80BF-123E91A63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73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7AD0B-2EC1-42FC-A1A9-C6460D30F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3B3B0-0B60-4132-88A6-5775D98478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20B57-DD98-490D-9DFA-1CC83B83C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825726-1053-4B6E-8F70-533324231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625AC4-90BB-4D1F-9083-A1B8C85D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C9121-B665-4BBF-AE63-3DC4B2798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45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F431C-B9DD-4C1D-BD8A-3D23BCBF6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6A352-CD42-4346-96E7-C6502CBE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28F7BC-EC2C-4710-971B-E9EF0D3D8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99216B-604F-4E4B-A958-2520114E8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0A025A-75E2-49AF-89BE-025EBC3F5D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95B28D-103A-4CE1-ABA3-01D0A8EF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B744F7-DFBD-4664-9CC3-E2C7F9904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1CCE0F-7AAC-44A1-AC9C-EF79B1931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7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939CC-B24D-45A2-B904-F53B7EE7B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018B67-8ABD-45DA-A0A8-44096A02D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381B34-C95C-4042-9493-A97FBA819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EA0C5E-0049-4AEA-97BD-4F7B26BAF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07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E68060-86EB-471C-980D-0A6698469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585B4-9FEA-426D-8B15-7E4EE70EB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F9559-DAF4-42A9-85CE-772FD9265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11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9B58-DC4B-4A6D-AAC2-3048E09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86E50-26FF-462D-AA49-A1D8470CB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38D60-DB34-4A79-BF69-7D3114262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E6659-55B3-41E7-8D98-2B7C7849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134074-9F68-4CA0-8D35-E1C73B206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152E4-DB47-4D1D-9BE2-A9B969978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034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0498F-96F2-42E7-A311-7FE3DAF4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4EB267-3109-45B2-91A1-53F8EF2C2B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6CDD69-C046-4BB6-A8C3-EC6F9EDB7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B33FA6-228E-426A-987A-ADD190C95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F5E3A-40B5-4301-9138-881F94B38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FDC48-635F-47B7-908C-13C7C9FC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64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F5AE85-B063-4BCA-ACF3-C2987F6D5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1194C-67C6-43EA-BF45-6371AC015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EC661-1507-4F25-B587-8D58256A4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CDE90-37D1-45B7-9E14-FFE07980EA4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8BF6D-F573-44F7-B31B-B9EF4F73C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FFBA3-4B8A-4C38-8D7C-EA4C58488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7F1AB-682D-4240-BF13-8E05A3A8DD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9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 descr="A close up of a logo&#10;&#10;Description automatically generated">
            <a:extLst>
              <a:ext uri="{FF2B5EF4-FFF2-40B4-BE49-F238E27FC236}">
                <a16:creationId xmlns:a16="http://schemas.microsoft.com/office/drawing/2014/main" id="{EEE67498-1BA4-408B-BF4F-1402BB6ABF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004" y="-34657"/>
            <a:ext cx="5688995" cy="418035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492784FA-9010-4EBC-ADEB-C01540C8C129}"/>
              </a:ext>
            </a:extLst>
          </p:cNvPr>
          <p:cNvGrpSpPr/>
          <p:nvPr/>
        </p:nvGrpSpPr>
        <p:grpSpPr>
          <a:xfrm>
            <a:off x="-71897" y="369331"/>
            <a:ext cx="10206044" cy="6512680"/>
            <a:chOff x="-71897" y="-17297"/>
            <a:chExt cx="10206044" cy="6900739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D880927A-1DE2-4B5F-868B-E140591F12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7209" y="2509211"/>
              <a:ext cx="1455556" cy="14495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2" name="Line 3">
              <a:extLst>
                <a:ext uri="{FF2B5EF4-FFF2-40B4-BE49-F238E27FC236}">
                  <a16:creationId xmlns:a16="http://schemas.microsoft.com/office/drawing/2014/main" id="{82E7963F-4D67-4A9D-BFDD-D7B2D9BBA4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42996" y="-3"/>
              <a:ext cx="37653" cy="256723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" name="Line 4">
              <a:extLst>
                <a:ext uri="{FF2B5EF4-FFF2-40B4-BE49-F238E27FC236}">
                  <a16:creationId xmlns:a16="http://schemas.microsoft.com/office/drawing/2014/main" id="{3F483403-3CE0-47FE-A8CC-7775ADCE6E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5368" y="-3"/>
              <a:ext cx="2129687" cy="265312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" name="Line 5">
              <a:extLst>
                <a:ext uri="{FF2B5EF4-FFF2-40B4-BE49-F238E27FC236}">
                  <a16:creationId xmlns:a16="http://schemas.microsoft.com/office/drawing/2014/main" id="{3EA4D8A8-BCED-41D0-9227-7B8C3F917A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12743" y="713255"/>
              <a:ext cx="4493257" cy="218981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Line 6">
              <a:extLst>
                <a:ext uri="{FF2B5EF4-FFF2-40B4-BE49-F238E27FC236}">
                  <a16:creationId xmlns:a16="http://schemas.microsoft.com/office/drawing/2014/main" id="{3F8585AC-224B-42BE-950E-23CC8579A6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99481" y="3173221"/>
              <a:ext cx="4306519" cy="5146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7">
              <a:extLst>
                <a:ext uri="{FF2B5EF4-FFF2-40B4-BE49-F238E27FC236}">
                  <a16:creationId xmlns:a16="http://schemas.microsoft.com/office/drawing/2014/main" id="{09AC3A21-23C6-47A1-B410-C440BBC65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9129" y="3546302"/>
              <a:ext cx="4426871" cy="189111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Line 8">
              <a:extLst>
                <a:ext uri="{FF2B5EF4-FFF2-40B4-BE49-F238E27FC236}">
                  <a16:creationId xmlns:a16="http://schemas.microsoft.com/office/drawing/2014/main" id="{78217E5E-A2FE-424D-B2C7-BC680518F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0448" y="3811988"/>
              <a:ext cx="2884523" cy="30460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C93E5880-32A9-4BFA-8CB4-0B454CE6C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42997" y="3958723"/>
              <a:ext cx="44384" cy="289927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557D277B-DB18-4546-8749-EDCE858836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1028" y="3791777"/>
              <a:ext cx="2755304" cy="30662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11">
              <a:extLst>
                <a:ext uri="{FF2B5EF4-FFF2-40B4-BE49-F238E27FC236}">
                  <a16:creationId xmlns:a16="http://schemas.microsoft.com/office/drawing/2014/main" id="{D224C5B3-08DE-4E15-BC50-FE1EA83B4C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2893" y="3575947"/>
              <a:ext cx="4108798" cy="170187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146F84AA-DAAC-4856-A915-654281D5DA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-2" y="3173222"/>
              <a:ext cx="4143926" cy="514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3">
              <a:extLst>
                <a:ext uri="{FF2B5EF4-FFF2-40B4-BE49-F238E27FC236}">
                  <a16:creationId xmlns:a16="http://schemas.microsoft.com/office/drawing/2014/main" id="{7A267793-174E-4602-8660-DB85B928A5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-1" y="713255"/>
              <a:ext cx="4267561" cy="216016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4">
              <a:extLst>
                <a:ext uri="{FF2B5EF4-FFF2-40B4-BE49-F238E27FC236}">
                  <a16:creationId xmlns:a16="http://schemas.microsoft.com/office/drawing/2014/main" id="{54A0FBC9-A03A-4AD7-9579-AF6A4F7B76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95461" y="-17297"/>
              <a:ext cx="1819473" cy="265312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8CA296F-ADEC-450F-84BE-BC9AE47DA316}"/>
                </a:ext>
              </a:extLst>
            </p:cNvPr>
            <p:cNvSpPr/>
            <p:nvPr/>
          </p:nvSpPr>
          <p:spPr>
            <a:xfrm>
              <a:off x="4318782" y="3024554"/>
              <a:ext cx="634210" cy="2813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3B51C8-0CF4-41CB-AB91-ED3983907622}"/>
                </a:ext>
              </a:extLst>
            </p:cNvPr>
            <p:cNvSpPr txBox="1"/>
            <p:nvPr/>
          </p:nvSpPr>
          <p:spPr>
            <a:xfrm>
              <a:off x="4281176" y="2818943"/>
              <a:ext cx="1184338" cy="7826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Marxist View of Education 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0AAE5D2-A57B-47AC-80C7-657B42F1612F}"/>
                </a:ext>
              </a:extLst>
            </p:cNvPr>
            <p:cNvSpPr txBox="1"/>
            <p:nvPr/>
          </p:nvSpPr>
          <p:spPr>
            <a:xfrm>
              <a:off x="0" y="0"/>
              <a:ext cx="2750232" cy="391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does the education system reproduce social inequality? 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832840D-B8D8-4708-8DF4-3938B12B50DB}"/>
                </a:ext>
              </a:extLst>
            </p:cNvPr>
            <p:cNvSpPr txBox="1"/>
            <p:nvPr/>
          </p:nvSpPr>
          <p:spPr>
            <a:xfrm>
              <a:off x="2839901" y="9352"/>
              <a:ext cx="2040749" cy="391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does the hidden curriculum assist the middle class?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93F2D45-7349-4681-803F-CDACD153D975}"/>
                </a:ext>
              </a:extLst>
            </p:cNvPr>
            <p:cNvSpPr txBox="1"/>
            <p:nvPr/>
          </p:nvSpPr>
          <p:spPr>
            <a:xfrm>
              <a:off x="4805368" y="-17296"/>
              <a:ext cx="2403660" cy="391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What is the role of different school types in reproducing social inequality?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05E5B4C-76E3-480A-8340-8FA40AA1DABF}"/>
                </a:ext>
              </a:extLst>
            </p:cNvPr>
            <p:cNvSpPr txBox="1"/>
            <p:nvPr/>
          </p:nvSpPr>
          <p:spPr>
            <a:xfrm>
              <a:off x="7262639" y="-17296"/>
              <a:ext cx="2643361" cy="391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does the hidden curriculum legitimise social inequality? 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A610362-3848-42B0-AB59-01DE7F497B2A}"/>
                </a:ext>
              </a:extLst>
            </p:cNvPr>
            <p:cNvSpPr txBox="1"/>
            <p:nvPr/>
          </p:nvSpPr>
          <p:spPr>
            <a:xfrm rot="5400000">
              <a:off x="8565684" y="1815609"/>
              <a:ext cx="23112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What is the correspondence principal and give examples.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2144E17-3E81-4A7C-9C61-C27C85B4681C}"/>
                </a:ext>
              </a:extLst>
            </p:cNvPr>
            <p:cNvSpPr txBox="1"/>
            <p:nvPr/>
          </p:nvSpPr>
          <p:spPr>
            <a:xfrm rot="5400000">
              <a:off x="8680762" y="3943014"/>
              <a:ext cx="2050366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does the correspondence principal maintain and support capitalism?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43F8229-7865-4D23-B889-85816D738080}"/>
                </a:ext>
              </a:extLst>
            </p:cNvPr>
            <p:cNvSpPr txBox="1"/>
            <p:nvPr/>
          </p:nvSpPr>
          <p:spPr>
            <a:xfrm rot="8368611">
              <a:off x="8474906" y="5970277"/>
              <a:ext cx="1659241" cy="5380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is meritocracy a myth in education according the Marxists?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90EF889-688E-4376-ADAD-7AFD2A828D43}"/>
                </a:ext>
              </a:extLst>
            </p:cNvPr>
            <p:cNvSpPr txBox="1"/>
            <p:nvPr/>
          </p:nvSpPr>
          <p:spPr>
            <a:xfrm rot="10800000">
              <a:off x="4788526" y="6492103"/>
              <a:ext cx="3128638" cy="391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does the myth of meritocracy support and maintain capitalism? 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35982A9-B027-48B3-849E-04F51BCC13A9}"/>
                </a:ext>
              </a:extLst>
            </p:cNvPr>
            <p:cNvSpPr txBox="1"/>
            <p:nvPr/>
          </p:nvSpPr>
          <p:spPr>
            <a:xfrm rot="10800000">
              <a:off x="2178482" y="6415156"/>
              <a:ext cx="2603553" cy="391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does Giroux criticize this view of education? 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03A150A-35A8-4B28-B479-73F68865E76F}"/>
                </a:ext>
              </a:extLst>
            </p:cNvPr>
            <p:cNvSpPr txBox="1"/>
            <p:nvPr/>
          </p:nvSpPr>
          <p:spPr>
            <a:xfrm rot="12985697">
              <a:off x="-71897" y="5918487"/>
              <a:ext cx="1718919" cy="5380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 Halsey </a:t>
              </a:r>
              <a:r>
                <a:rPr lang="en-GB" sz="900" b="1" dirty="0" err="1">
                  <a:latin typeface="Century Gothic" panose="020B0502020202020204" pitchFamily="34" charset="0"/>
                </a:rPr>
                <a:t>Floud</a:t>
              </a:r>
              <a:r>
                <a:rPr lang="en-GB" sz="900" b="1" dirty="0">
                  <a:latin typeface="Century Gothic" panose="020B0502020202020204" pitchFamily="34" charset="0"/>
                </a:rPr>
                <a:t> and Martin criticize this view of Education? 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EE00C29-D0AF-4FA3-A149-7713F106AE66}"/>
                </a:ext>
              </a:extLst>
            </p:cNvPr>
            <p:cNvSpPr txBox="1"/>
            <p:nvPr/>
          </p:nvSpPr>
          <p:spPr>
            <a:xfrm rot="16200000">
              <a:off x="-675848" y="3943015"/>
              <a:ext cx="1925926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entury Gothic" panose="020B0502020202020204" pitchFamily="34" charset="0"/>
                </a:rPr>
                <a:t>How do Morrow and Torres criticize this view of Education?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71A0E23-1041-44AA-9B4D-6C58A8E2FED5}"/>
                </a:ext>
              </a:extLst>
            </p:cNvPr>
            <p:cNvSpPr txBox="1"/>
            <p:nvPr/>
          </p:nvSpPr>
          <p:spPr>
            <a:xfrm rot="16200000">
              <a:off x="-916315" y="1823520"/>
              <a:ext cx="2327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i="1" dirty="0">
                  <a:latin typeface="Century Gothic" panose="020B0502020202020204" pitchFamily="34" charset="0"/>
                </a:rPr>
                <a:t>What is your opinion of the Marxist view of Education?</a:t>
              </a:r>
            </a:p>
          </p:txBody>
        </p:sp>
      </p:grpSp>
      <p:pic>
        <p:nvPicPr>
          <p:cNvPr id="30" name="Picture 29" descr="A close up of a logo&#10;&#10;Description automatically generated">
            <a:extLst>
              <a:ext uri="{FF2B5EF4-FFF2-40B4-BE49-F238E27FC236}">
                <a16:creationId xmlns:a16="http://schemas.microsoft.com/office/drawing/2014/main" id="{DD853F26-3D74-4095-8534-693F1A7FE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4300"/>
            <a:ext cx="5500468" cy="41803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A19ABB5F-239A-4211-A1C3-BFA8FD9FB91E}"/>
              </a:ext>
            </a:extLst>
          </p:cNvPr>
          <p:cNvSpPr txBox="1"/>
          <p:nvPr/>
        </p:nvSpPr>
        <p:spPr>
          <a:xfrm>
            <a:off x="6836898" y="0"/>
            <a:ext cx="2992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 Retrieval Clock</a:t>
            </a:r>
          </a:p>
        </p:txBody>
      </p:sp>
    </p:spTree>
    <p:extLst>
      <p:ext uri="{BB962C8B-B14F-4D97-AF65-F5344CB8AC3E}">
        <p14:creationId xmlns:p14="http://schemas.microsoft.com/office/powerpoint/2010/main" val="2586387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Constable</dc:creator>
  <cp:lastModifiedBy>Kimberley Constable</cp:lastModifiedBy>
  <cp:revision>71</cp:revision>
  <cp:lastPrinted>2018-03-20T18:07:21Z</cp:lastPrinted>
  <dcterms:created xsi:type="dcterms:W3CDTF">2018-02-19T19:18:13Z</dcterms:created>
  <dcterms:modified xsi:type="dcterms:W3CDTF">2023-01-19T19:37:18Z</dcterms:modified>
</cp:coreProperties>
</file>