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8" r:id="rId2"/>
    <p:sldId id="259" r:id="rId3"/>
  </p:sldIdLst>
  <p:sldSz cx="6858000" cy="9906000" type="A4"/>
  <p:notesSz cx="6888163" cy="967105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ECE029-917D-4C6E-A84B-EC38B0DE3433}" v="1" dt="2024-06-04T16:17:34.64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32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1CECE029-917D-4C6E-A84B-EC38B0DE3433}"/>
    <pc:docChg chg="addSld modSld">
      <pc:chgData name="Kimberley Constable" userId="1c67c54c78895851" providerId="LiveId" clId="{1CECE029-917D-4C6E-A84B-EC38B0DE3433}" dt="2024-06-04T16:17:38.131" v="2" actId="1076"/>
      <pc:docMkLst>
        <pc:docMk/>
      </pc:docMkLst>
      <pc:sldChg chg="addSp modSp new mod">
        <pc:chgData name="Kimberley Constable" userId="1c67c54c78895851" providerId="LiveId" clId="{1CECE029-917D-4C6E-A84B-EC38B0DE3433}" dt="2024-06-04T16:17:38.131" v="2" actId="1076"/>
        <pc:sldMkLst>
          <pc:docMk/>
          <pc:sldMk cId="881211563" sldId="259"/>
        </pc:sldMkLst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3" creationId="{983A093B-FF21-09C0-754D-6A69A2A55B37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4" creationId="{A7ED2DE3-2508-F092-66BF-8B19545E2EA6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5" creationId="{ACD06DAA-C22E-1A25-231D-85F1E18AE052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6" creationId="{A03191A8-ED46-440C-EBC3-8408CB4F38EC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7" creationId="{3706736C-1840-938D-C35A-6B9913711B12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8" creationId="{01A20F14-949B-42B7-E309-DE522B0F0BB6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9" creationId="{27CF12CE-9D2F-1130-C1CD-0FB5EBC8B6AA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0" creationId="{8B67D203-5118-3682-AD01-D536C4F290F1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1" creationId="{D9809CF2-74D6-4514-1618-075407108A8C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3" creationId="{1BFF0746-A1CE-8F9D-4368-94CBE5B01B1C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4" creationId="{06521519-BAF9-CFD0-6FB2-024E4ADF1989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5" creationId="{335E195A-0A93-0844-3CAD-7A4B7CC662CA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6" creationId="{E949DB46-D6E9-9F44-4A8D-B9DE339DA977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7" creationId="{BD0A95D1-7397-58E5-25E0-DA1DA2D5D0DE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8" creationId="{23D15B8B-DED1-33EF-82ED-C2117D1905C4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19" creationId="{F3181CBC-34F3-C68E-9A5E-CAFAAC90471C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20" creationId="{6B88B560-EF8C-3FDC-010A-8B9A891271A6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21" creationId="{FA3D0ED5-EF99-8E8C-04DC-B4BCDF8539CE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22" creationId="{4AC5389A-3660-CD0E-88A3-2FE5F2E35D72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23" creationId="{F65ABAD5-2BBF-C410-7FE4-86DCCCBED069}"/>
          </ac:spMkLst>
        </pc:spChg>
        <pc:spChg chg="mod">
          <ac:chgData name="Kimberley Constable" userId="1c67c54c78895851" providerId="LiveId" clId="{1CECE029-917D-4C6E-A84B-EC38B0DE3433}" dt="2024-06-04T16:17:34.646" v="1"/>
          <ac:spMkLst>
            <pc:docMk/>
            <pc:sldMk cId="881211563" sldId="259"/>
            <ac:spMk id="24" creationId="{542DCB5E-C729-E6EF-3CAF-9A25F29B2850}"/>
          </ac:spMkLst>
        </pc:spChg>
        <pc:spChg chg="add mod">
          <ac:chgData name="Kimberley Constable" userId="1c67c54c78895851" providerId="LiveId" clId="{1CECE029-917D-4C6E-A84B-EC38B0DE3433}" dt="2024-06-04T16:17:38.131" v="2" actId="1076"/>
          <ac:spMkLst>
            <pc:docMk/>
            <pc:sldMk cId="881211563" sldId="259"/>
            <ac:spMk id="25" creationId="{C1BEACCC-2CB5-DBB1-083C-383269F65D9A}"/>
          </ac:spMkLst>
        </pc:spChg>
        <pc:spChg chg="add mod">
          <ac:chgData name="Kimberley Constable" userId="1c67c54c78895851" providerId="LiveId" clId="{1CECE029-917D-4C6E-A84B-EC38B0DE3433}" dt="2024-06-04T16:17:38.131" v="2" actId="1076"/>
          <ac:spMkLst>
            <pc:docMk/>
            <pc:sldMk cId="881211563" sldId="259"/>
            <ac:spMk id="26" creationId="{FFEE1071-EB2B-B708-702C-C599CDA77725}"/>
          </ac:spMkLst>
        </pc:spChg>
        <pc:grpChg chg="add mod">
          <ac:chgData name="Kimberley Constable" userId="1c67c54c78895851" providerId="LiveId" clId="{1CECE029-917D-4C6E-A84B-EC38B0DE3433}" dt="2024-06-04T16:17:38.131" v="2" actId="1076"/>
          <ac:grpSpMkLst>
            <pc:docMk/>
            <pc:sldMk cId="881211563" sldId="259"/>
            <ac:grpSpMk id="2" creationId="{44AC3276-51AB-0BA3-97B6-25716CDE6696}"/>
          </ac:grpSpMkLst>
        </pc:grpChg>
        <pc:grpChg chg="add mod">
          <ac:chgData name="Kimberley Constable" userId="1c67c54c78895851" providerId="LiveId" clId="{1CECE029-917D-4C6E-A84B-EC38B0DE3433}" dt="2024-06-04T16:17:38.131" v="2" actId="1076"/>
          <ac:grpSpMkLst>
            <pc:docMk/>
            <pc:sldMk cId="881211563" sldId="259"/>
            <ac:grpSpMk id="12" creationId="{4491ADC4-83A9-91CE-6F5F-B8CE7393573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6857999" cy="3048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9624059"/>
            <a:ext cx="6858000" cy="281940"/>
          </a:xfrm>
          <a:custGeom>
            <a:avLst/>
            <a:gdLst/>
            <a:ahLst/>
            <a:cxnLst/>
            <a:rect l="l" t="t" r="r" b="b"/>
            <a:pathLst>
              <a:path w="6858000" h="281940">
                <a:moveTo>
                  <a:pt x="6858000" y="0"/>
                </a:moveTo>
                <a:lnTo>
                  <a:pt x="0" y="0"/>
                </a:lnTo>
                <a:lnTo>
                  <a:pt x="0" y="281937"/>
                </a:lnTo>
                <a:lnTo>
                  <a:pt x="6858000" y="281937"/>
                </a:lnTo>
                <a:lnTo>
                  <a:pt x="68580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8C421C1-6605-466F-BA48-45D176AAAD85}"/>
              </a:ext>
            </a:extLst>
          </p:cNvPr>
          <p:cNvSpPr/>
          <p:nvPr/>
        </p:nvSpPr>
        <p:spPr>
          <a:xfrm>
            <a:off x="0" y="0"/>
            <a:ext cx="6857999" cy="521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12224A-2E45-472D-AB4A-6FC3A318699A}"/>
              </a:ext>
            </a:extLst>
          </p:cNvPr>
          <p:cNvSpPr txBox="1"/>
          <p:nvPr/>
        </p:nvSpPr>
        <p:spPr>
          <a:xfrm>
            <a:off x="3276600" y="45268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Relative Importance Essay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6D1F2C-0F5B-4B1D-8D99-3DA1C7B67300}"/>
              </a:ext>
            </a:extLst>
          </p:cNvPr>
          <p:cNvSpPr/>
          <p:nvPr/>
        </p:nvSpPr>
        <p:spPr>
          <a:xfrm>
            <a:off x="222824" y="1812240"/>
            <a:ext cx="6405385" cy="26161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A7463C-2BCB-4E60-9B10-0EB92ACDDCDB}"/>
              </a:ext>
            </a:extLst>
          </p:cNvPr>
          <p:cNvSpPr/>
          <p:nvPr/>
        </p:nvSpPr>
        <p:spPr>
          <a:xfrm>
            <a:off x="230978" y="669872"/>
            <a:ext cx="6405385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</a:rPr>
              <a:t> ITEM:</a:t>
            </a:r>
          </a:p>
          <a:p>
            <a:pPr algn="ctr"/>
            <a:endParaRPr lang="en-US" sz="1100" dirty="0">
              <a:latin typeface="Century Gothic" panose="020B0502020202020204" pitchFamily="34" charset="0"/>
            </a:endParaRPr>
          </a:p>
        </p:txBody>
      </p:sp>
      <p:graphicFrame>
        <p:nvGraphicFramePr>
          <p:cNvPr id="35" name="Table 6">
            <a:extLst>
              <a:ext uri="{FF2B5EF4-FFF2-40B4-BE49-F238E27FC236}">
                <a16:creationId xmlns:a16="http://schemas.microsoft.com/office/drawing/2014/main" id="{9FA964A5-45B8-49BE-997E-6B54D2F93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633904"/>
              </p:ext>
            </p:extLst>
          </p:nvPr>
        </p:nvGraphicFramePr>
        <p:xfrm>
          <a:off x="221635" y="2543686"/>
          <a:ext cx="6407764" cy="7879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41">
                  <a:extLst>
                    <a:ext uri="{9D8B030D-6E8A-4147-A177-3AD203B41FA5}">
                      <a16:colId xmlns:a16="http://schemas.microsoft.com/office/drawing/2014/main" val="1301827677"/>
                    </a:ext>
                  </a:extLst>
                </a:gridCol>
                <a:gridCol w="1601941">
                  <a:extLst>
                    <a:ext uri="{9D8B030D-6E8A-4147-A177-3AD203B41FA5}">
                      <a16:colId xmlns:a16="http://schemas.microsoft.com/office/drawing/2014/main" val="2812703823"/>
                    </a:ext>
                  </a:extLst>
                </a:gridCol>
                <a:gridCol w="1601941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  <a:gridCol w="1601941">
                  <a:extLst>
                    <a:ext uri="{9D8B030D-6E8A-4147-A177-3AD203B41FA5}">
                      <a16:colId xmlns:a16="http://schemas.microsoft.com/office/drawing/2014/main" val="123244609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Command Words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Topic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Focus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Evaluation Stem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52883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16153"/>
                  </a:ext>
                </a:extLst>
              </a:tr>
            </a:tbl>
          </a:graphicData>
        </a:graphic>
      </p:graphicFrame>
      <p:graphicFrame>
        <p:nvGraphicFramePr>
          <p:cNvPr id="36" name="Table 6">
            <a:extLst>
              <a:ext uri="{FF2B5EF4-FFF2-40B4-BE49-F238E27FC236}">
                <a16:creationId xmlns:a16="http://schemas.microsoft.com/office/drawing/2014/main" id="{93A3D860-62BA-42A6-AFD9-3C26A0BF0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776649"/>
              </p:ext>
            </p:extLst>
          </p:nvPr>
        </p:nvGraphicFramePr>
        <p:xfrm>
          <a:off x="227495" y="3412625"/>
          <a:ext cx="6396042" cy="1083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283">
                  <a:extLst>
                    <a:ext uri="{9D8B030D-6E8A-4147-A177-3AD203B41FA5}">
                      <a16:colId xmlns:a16="http://schemas.microsoft.com/office/drawing/2014/main" val="1301827677"/>
                    </a:ext>
                  </a:extLst>
                </a:gridCol>
                <a:gridCol w="5259759">
                  <a:extLst>
                    <a:ext uri="{9D8B030D-6E8A-4147-A177-3AD203B41FA5}">
                      <a16:colId xmlns:a16="http://schemas.microsoft.com/office/drawing/2014/main" val="354720190"/>
                    </a:ext>
                  </a:extLst>
                </a:gridCol>
              </a:tblGrid>
              <a:tr h="28976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Context 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264471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Background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334258"/>
                  </a:ext>
                </a:extLst>
              </a:tr>
              <a:tr h="26447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Definition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728663"/>
                  </a:ext>
                </a:extLst>
              </a:tr>
              <a:tr h="264471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Trend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242703"/>
                  </a:ext>
                </a:extLst>
              </a:tr>
            </a:tbl>
          </a:graphicData>
        </a:graphic>
      </p:graphicFrame>
      <p:graphicFrame>
        <p:nvGraphicFramePr>
          <p:cNvPr id="37" name="Table 6">
            <a:extLst>
              <a:ext uri="{FF2B5EF4-FFF2-40B4-BE49-F238E27FC236}">
                <a16:creationId xmlns:a16="http://schemas.microsoft.com/office/drawing/2014/main" id="{8B50721E-281B-4DAC-8D48-1DE92AB25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563296"/>
              </p:ext>
            </p:extLst>
          </p:nvPr>
        </p:nvGraphicFramePr>
        <p:xfrm>
          <a:off x="192820" y="8694231"/>
          <a:ext cx="6418961" cy="827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18961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</a:tblGrid>
              <a:tr h="21504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568014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Because</a:t>
                      </a:r>
                      <a:r>
                        <a:rPr lang="en-GB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16153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5B6A08D2-ADA5-4DD9-892E-A18F03E93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377887"/>
              </p:ext>
            </p:extLst>
          </p:nvPr>
        </p:nvGraphicFramePr>
        <p:xfrm>
          <a:off x="4832413" y="5170063"/>
          <a:ext cx="1767644" cy="13517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7644">
                  <a:extLst>
                    <a:ext uri="{9D8B030D-6E8A-4147-A177-3AD203B41FA5}">
                      <a16:colId xmlns:a16="http://schemas.microsoft.com/office/drawing/2014/main" val="2901929332"/>
                    </a:ext>
                  </a:extLst>
                </a:gridCol>
              </a:tblGrid>
              <a:tr h="218304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I chose to remove: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422440"/>
                  </a:ext>
                </a:extLst>
              </a:tr>
              <a:tr h="1107909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Because</a:t>
                      </a:r>
                      <a:r>
                        <a:rPr lang="en-US" sz="1000" dirty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93134"/>
                  </a:ext>
                </a:extLst>
              </a:tr>
            </a:tbl>
          </a:graphicData>
        </a:graphic>
      </p:graphicFrame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8D78DC5D-7CE2-44CE-AC00-D7CDBA39B8BD}"/>
              </a:ext>
            </a:extLst>
          </p:cNvPr>
          <p:cNvSpPr/>
          <p:nvPr/>
        </p:nvSpPr>
        <p:spPr>
          <a:xfrm>
            <a:off x="706055" y="4563430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00EA881E-B626-4EA8-84E9-620B00B96FCB}"/>
              </a:ext>
            </a:extLst>
          </p:cNvPr>
          <p:cNvSpPr/>
          <p:nvPr/>
        </p:nvSpPr>
        <p:spPr>
          <a:xfrm>
            <a:off x="2058823" y="4563430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7FA52AEE-F4F0-4169-B8F1-4542A9B68F1D}"/>
              </a:ext>
            </a:extLst>
          </p:cNvPr>
          <p:cNvSpPr/>
          <p:nvPr/>
        </p:nvSpPr>
        <p:spPr>
          <a:xfrm>
            <a:off x="4764359" y="4563430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12C9AD7-4F46-448A-8E3C-62347AFA58D7}"/>
              </a:ext>
            </a:extLst>
          </p:cNvPr>
          <p:cNvSpPr/>
          <p:nvPr/>
        </p:nvSpPr>
        <p:spPr>
          <a:xfrm>
            <a:off x="3411591" y="4563430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34C4D61B-C658-463B-B777-86F3CB60BFB8}"/>
              </a:ext>
            </a:extLst>
          </p:cNvPr>
          <p:cNvSpPr/>
          <p:nvPr/>
        </p:nvSpPr>
        <p:spPr>
          <a:xfrm>
            <a:off x="683936" y="5659184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D1132DB8-2FCD-4147-9BDC-DE70766989C4}"/>
              </a:ext>
            </a:extLst>
          </p:cNvPr>
          <p:cNvSpPr/>
          <p:nvPr/>
        </p:nvSpPr>
        <p:spPr>
          <a:xfrm>
            <a:off x="3389472" y="5667264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49C1D207-CDF5-4F69-8D53-8007CFBDF151}"/>
              </a:ext>
            </a:extLst>
          </p:cNvPr>
          <p:cNvSpPr/>
          <p:nvPr/>
        </p:nvSpPr>
        <p:spPr>
          <a:xfrm>
            <a:off x="2036704" y="5659860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3B26B9C0-C977-4985-BE94-620AFD4E6E06}"/>
              </a:ext>
            </a:extLst>
          </p:cNvPr>
          <p:cNvSpPr/>
          <p:nvPr/>
        </p:nvSpPr>
        <p:spPr>
          <a:xfrm>
            <a:off x="2036704" y="6702479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00F9CFCC-B8C0-4C3C-88B0-C67A422F65AA}"/>
              </a:ext>
            </a:extLst>
          </p:cNvPr>
          <p:cNvSpPr/>
          <p:nvPr/>
        </p:nvSpPr>
        <p:spPr>
          <a:xfrm>
            <a:off x="683936" y="6702479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  <p:graphicFrame>
        <p:nvGraphicFramePr>
          <p:cNvPr id="48" name="Table 6">
            <a:extLst>
              <a:ext uri="{FF2B5EF4-FFF2-40B4-BE49-F238E27FC236}">
                <a16:creationId xmlns:a16="http://schemas.microsoft.com/office/drawing/2014/main" id="{9A5F8ABE-A560-444C-85E8-297814006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95312"/>
              </p:ext>
            </p:extLst>
          </p:nvPr>
        </p:nvGraphicFramePr>
        <p:xfrm>
          <a:off x="2241418" y="7763828"/>
          <a:ext cx="4370363" cy="811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70363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</a:tblGrid>
              <a:tr h="1838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I chose to remove: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568156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Because</a:t>
                      </a:r>
                      <a:r>
                        <a:rPr lang="en-US" sz="1000" dirty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867888"/>
                  </a:ext>
                </a:extLst>
              </a:tr>
            </a:tbl>
          </a:graphicData>
        </a:graphic>
      </p:graphicFrame>
      <p:sp>
        <p:nvSpPr>
          <p:cNvPr id="49" name="Arrow: Curved Right 48">
            <a:extLst>
              <a:ext uri="{FF2B5EF4-FFF2-40B4-BE49-F238E27FC236}">
                <a16:creationId xmlns:a16="http://schemas.microsoft.com/office/drawing/2014/main" id="{3A5C26DC-EA70-4779-A4AA-CA3A7CE4B45A}"/>
              </a:ext>
            </a:extLst>
          </p:cNvPr>
          <p:cNvSpPr/>
          <p:nvPr/>
        </p:nvSpPr>
        <p:spPr>
          <a:xfrm>
            <a:off x="404786" y="4799970"/>
            <a:ext cx="279150" cy="1136091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Right 49">
            <a:extLst>
              <a:ext uri="{FF2B5EF4-FFF2-40B4-BE49-F238E27FC236}">
                <a16:creationId xmlns:a16="http://schemas.microsoft.com/office/drawing/2014/main" id="{3E8FF9BB-FEAA-45F1-93C0-D412DF2FACEB}"/>
              </a:ext>
            </a:extLst>
          </p:cNvPr>
          <p:cNvSpPr/>
          <p:nvPr/>
        </p:nvSpPr>
        <p:spPr>
          <a:xfrm>
            <a:off x="404786" y="5929499"/>
            <a:ext cx="279150" cy="1136091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Right 50">
            <a:extLst>
              <a:ext uri="{FF2B5EF4-FFF2-40B4-BE49-F238E27FC236}">
                <a16:creationId xmlns:a16="http://schemas.microsoft.com/office/drawing/2014/main" id="{C40153EF-7FAC-4682-A50F-B1B898E039C5}"/>
              </a:ext>
            </a:extLst>
          </p:cNvPr>
          <p:cNvSpPr/>
          <p:nvPr/>
        </p:nvSpPr>
        <p:spPr>
          <a:xfrm>
            <a:off x="404785" y="7065590"/>
            <a:ext cx="262821" cy="997331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0FA3B9AF-97FB-41DA-9567-16DD8F71E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476075"/>
              </p:ext>
            </p:extLst>
          </p:nvPr>
        </p:nvGraphicFramePr>
        <p:xfrm>
          <a:off x="3479645" y="6659994"/>
          <a:ext cx="3120412" cy="9301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0412">
                  <a:extLst>
                    <a:ext uri="{9D8B030D-6E8A-4147-A177-3AD203B41FA5}">
                      <a16:colId xmlns:a16="http://schemas.microsoft.com/office/drawing/2014/main" val="2901929332"/>
                    </a:ext>
                  </a:extLst>
                </a:gridCol>
              </a:tblGrid>
              <a:tr h="196860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I chose to remove: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422440"/>
                  </a:ext>
                </a:extLst>
              </a:tr>
              <a:tr h="686316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Because</a:t>
                      </a:r>
                      <a:r>
                        <a:rPr lang="en-US" sz="1000" dirty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93134"/>
                  </a:ext>
                </a:extLst>
              </a:tr>
            </a:tbl>
          </a:graphicData>
        </a:graphic>
      </p:graphicFrame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976EC68-F2F3-448C-88EF-F525E41BD674}"/>
              </a:ext>
            </a:extLst>
          </p:cNvPr>
          <p:cNvSpPr/>
          <p:nvPr/>
        </p:nvSpPr>
        <p:spPr>
          <a:xfrm>
            <a:off x="685800" y="7763600"/>
            <a:ext cx="1352768" cy="54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33"/>
          </a:p>
        </p:txBody>
      </p:sp>
    </p:spTree>
    <p:extLst>
      <p:ext uri="{BB962C8B-B14F-4D97-AF65-F5344CB8AC3E}">
        <p14:creationId xmlns:p14="http://schemas.microsoft.com/office/powerpoint/2010/main" val="386308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4AC3276-51AB-0BA3-97B6-25716CDE6696}"/>
              </a:ext>
            </a:extLst>
          </p:cNvPr>
          <p:cNvGrpSpPr/>
          <p:nvPr/>
        </p:nvGrpSpPr>
        <p:grpSpPr>
          <a:xfrm>
            <a:off x="298585" y="685800"/>
            <a:ext cx="6131618" cy="3019886"/>
            <a:chOff x="-94548" y="582590"/>
            <a:chExt cx="7423108" cy="3040078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983A093B-FF21-09C0-754D-6A69A2A55B37}"/>
                </a:ext>
              </a:extLst>
            </p:cNvPr>
            <p:cNvSpPr/>
            <p:nvPr/>
          </p:nvSpPr>
          <p:spPr>
            <a:xfrm>
              <a:off x="-94548" y="793190"/>
              <a:ext cx="1163318" cy="514800"/>
            </a:xfrm>
            <a:custGeom>
              <a:avLst/>
              <a:gdLst>
                <a:gd name="connsiteX0" fmla="*/ 0 w 911037"/>
                <a:gd name="connsiteY0" fmla="*/ 0 h 514800"/>
                <a:gd name="connsiteX1" fmla="*/ 911037 w 911037"/>
                <a:gd name="connsiteY1" fmla="*/ 0 h 514800"/>
                <a:gd name="connsiteX2" fmla="*/ 911037 w 911037"/>
                <a:gd name="connsiteY2" fmla="*/ 514800 h 514800"/>
                <a:gd name="connsiteX3" fmla="*/ 0 w 911037"/>
                <a:gd name="connsiteY3" fmla="*/ 514800 h 514800"/>
                <a:gd name="connsiteX4" fmla="*/ 0 w 911037"/>
                <a:gd name="connsiteY4" fmla="*/ 0 h 5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037" h="514800">
                  <a:moveTo>
                    <a:pt x="0" y="0"/>
                  </a:moveTo>
                  <a:lnTo>
                    <a:pt x="911037" y="0"/>
                  </a:lnTo>
                  <a:lnTo>
                    <a:pt x="911037" y="514800"/>
                  </a:lnTo>
                  <a:lnTo>
                    <a:pt x="0" y="51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Context</a:t>
              </a:r>
            </a:p>
          </p:txBody>
        </p:sp>
        <p:sp>
          <p:nvSpPr>
            <p:cNvPr id="4" name="Left Brace 3">
              <a:extLst>
                <a:ext uri="{FF2B5EF4-FFF2-40B4-BE49-F238E27FC236}">
                  <a16:creationId xmlns:a16="http://schemas.microsoft.com/office/drawing/2014/main" id="{A7ED2DE3-2508-F092-66BF-8B19545E2EA6}"/>
                </a:ext>
              </a:extLst>
            </p:cNvPr>
            <p:cNvSpPr/>
            <p:nvPr/>
          </p:nvSpPr>
          <p:spPr>
            <a:xfrm>
              <a:off x="1068771" y="661520"/>
              <a:ext cx="325881" cy="778140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CD06DAA-C22E-1A25-231D-85F1E18AE052}"/>
                </a:ext>
              </a:extLst>
            </p:cNvPr>
            <p:cNvSpPr/>
            <p:nvPr/>
          </p:nvSpPr>
          <p:spPr>
            <a:xfrm>
              <a:off x="1514331" y="582590"/>
              <a:ext cx="5795207" cy="935999"/>
            </a:xfrm>
            <a:custGeom>
              <a:avLst/>
              <a:gdLst>
                <a:gd name="connsiteX0" fmla="*/ 0 w 5795207"/>
                <a:gd name="connsiteY0" fmla="*/ 0 h 935999"/>
                <a:gd name="connsiteX1" fmla="*/ 5795207 w 5795207"/>
                <a:gd name="connsiteY1" fmla="*/ 0 h 935999"/>
                <a:gd name="connsiteX2" fmla="*/ 5795207 w 5795207"/>
                <a:gd name="connsiteY2" fmla="*/ 935999 h 935999"/>
                <a:gd name="connsiteX3" fmla="*/ 0 w 5795207"/>
                <a:gd name="connsiteY3" fmla="*/ 935999 h 935999"/>
                <a:gd name="connsiteX4" fmla="*/ 0 w 5795207"/>
                <a:gd name="connsiteY4" fmla="*/ 0 h 93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95207" h="935999">
                  <a:moveTo>
                    <a:pt x="0" y="0"/>
                  </a:moveTo>
                  <a:lnTo>
                    <a:pt x="5795207" y="0"/>
                  </a:lnTo>
                  <a:lnTo>
                    <a:pt x="5795207" y="935999"/>
                  </a:lnTo>
                  <a:lnTo>
                    <a:pt x="0" y="935999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228600" lvl="1" indent="-22860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03191A8-ED46-440C-EBC3-8408CB4F38EC}"/>
                </a:ext>
              </a:extLst>
            </p:cNvPr>
            <p:cNvSpPr/>
            <p:nvPr/>
          </p:nvSpPr>
          <p:spPr>
            <a:xfrm>
              <a:off x="-94548" y="1822789"/>
              <a:ext cx="1163318" cy="514800"/>
            </a:xfrm>
            <a:custGeom>
              <a:avLst/>
              <a:gdLst>
                <a:gd name="connsiteX0" fmla="*/ 0 w 911037"/>
                <a:gd name="connsiteY0" fmla="*/ 0 h 514800"/>
                <a:gd name="connsiteX1" fmla="*/ 911037 w 911037"/>
                <a:gd name="connsiteY1" fmla="*/ 0 h 514800"/>
                <a:gd name="connsiteX2" fmla="*/ 911037 w 911037"/>
                <a:gd name="connsiteY2" fmla="*/ 514800 h 514800"/>
                <a:gd name="connsiteX3" fmla="*/ 0 w 911037"/>
                <a:gd name="connsiteY3" fmla="*/ 514800 h 514800"/>
                <a:gd name="connsiteX4" fmla="*/ 0 w 911037"/>
                <a:gd name="connsiteY4" fmla="*/ 0 h 5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037" h="514800">
                  <a:moveTo>
                    <a:pt x="0" y="0"/>
                  </a:moveTo>
                  <a:lnTo>
                    <a:pt x="911037" y="0"/>
                  </a:lnTo>
                  <a:lnTo>
                    <a:pt x="911037" y="514800"/>
                  </a:lnTo>
                  <a:lnTo>
                    <a:pt x="0" y="51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Content  [+]</a:t>
              </a:r>
            </a:p>
          </p:txBody>
        </p:sp>
        <p:sp>
          <p:nvSpPr>
            <p:cNvPr id="7" name="Left Brace 6">
              <a:extLst>
                <a:ext uri="{FF2B5EF4-FFF2-40B4-BE49-F238E27FC236}">
                  <a16:creationId xmlns:a16="http://schemas.microsoft.com/office/drawing/2014/main" id="{3706736C-1840-938D-C35A-6B9913711B12}"/>
                </a:ext>
              </a:extLst>
            </p:cNvPr>
            <p:cNvSpPr/>
            <p:nvPr/>
          </p:nvSpPr>
          <p:spPr>
            <a:xfrm>
              <a:off x="1068771" y="1691119"/>
              <a:ext cx="325881" cy="778140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1A20F14-949B-42B7-E309-DE522B0F0BB6}"/>
                </a:ext>
              </a:extLst>
            </p:cNvPr>
            <p:cNvSpPr/>
            <p:nvPr/>
          </p:nvSpPr>
          <p:spPr>
            <a:xfrm>
              <a:off x="1514331" y="1612189"/>
              <a:ext cx="5795207" cy="935999"/>
            </a:xfrm>
            <a:custGeom>
              <a:avLst/>
              <a:gdLst>
                <a:gd name="connsiteX0" fmla="*/ 0 w 5795207"/>
                <a:gd name="connsiteY0" fmla="*/ 0 h 935999"/>
                <a:gd name="connsiteX1" fmla="*/ 5795207 w 5795207"/>
                <a:gd name="connsiteY1" fmla="*/ 0 h 935999"/>
                <a:gd name="connsiteX2" fmla="*/ 5795207 w 5795207"/>
                <a:gd name="connsiteY2" fmla="*/ 935999 h 935999"/>
                <a:gd name="connsiteX3" fmla="*/ 0 w 5795207"/>
                <a:gd name="connsiteY3" fmla="*/ 935999 h 935999"/>
                <a:gd name="connsiteX4" fmla="*/ 0 w 5795207"/>
                <a:gd name="connsiteY4" fmla="*/ 0 h 93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95207" h="935999">
                  <a:moveTo>
                    <a:pt x="0" y="0"/>
                  </a:moveTo>
                  <a:lnTo>
                    <a:pt x="5795207" y="0"/>
                  </a:lnTo>
                  <a:lnTo>
                    <a:pt x="5795207" y="935999"/>
                  </a:lnTo>
                  <a:lnTo>
                    <a:pt x="0" y="935999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228600" lvl="1" indent="-22860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7CF12CE-9D2F-1130-C1CD-0FB5EBC8B6AA}"/>
                </a:ext>
              </a:extLst>
            </p:cNvPr>
            <p:cNvSpPr/>
            <p:nvPr/>
          </p:nvSpPr>
          <p:spPr>
            <a:xfrm>
              <a:off x="-94548" y="2848442"/>
              <a:ext cx="1163318" cy="514800"/>
            </a:xfrm>
            <a:custGeom>
              <a:avLst/>
              <a:gdLst>
                <a:gd name="connsiteX0" fmla="*/ 0 w 911037"/>
                <a:gd name="connsiteY0" fmla="*/ 0 h 514800"/>
                <a:gd name="connsiteX1" fmla="*/ 911037 w 911037"/>
                <a:gd name="connsiteY1" fmla="*/ 0 h 514800"/>
                <a:gd name="connsiteX2" fmla="*/ 911037 w 911037"/>
                <a:gd name="connsiteY2" fmla="*/ 514800 h 514800"/>
                <a:gd name="connsiteX3" fmla="*/ 0 w 911037"/>
                <a:gd name="connsiteY3" fmla="*/ 514800 h 514800"/>
                <a:gd name="connsiteX4" fmla="*/ 0 w 911037"/>
                <a:gd name="connsiteY4" fmla="*/ 0 h 5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037" h="514800">
                  <a:moveTo>
                    <a:pt x="0" y="0"/>
                  </a:moveTo>
                  <a:lnTo>
                    <a:pt x="911037" y="0"/>
                  </a:lnTo>
                  <a:lnTo>
                    <a:pt x="911037" y="514800"/>
                  </a:lnTo>
                  <a:lnTo>
                    <a:pt x="0" y="51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Answer</a:t>
              </a:r>
            </a:p>
          </p:txBody>
        </p:sp>
        <p:sp>
          <p:nvSpPr>
            <p:cNvPr id="10" name="Left Brace 9">
              <a:extLst>
                <a:ext uri="{FF2B5EF4-FFF2-40B4-BE49-F238E27FC236}">
                  <a16:creationId xmlns:a16="http://schemas.microsoft.com/office/drawing/2014/main" id="{8B67D203-5118-3682-AD01-D536C4F290F1}"/>
                </a:ext>
              </a:extLst>
            </p:cNvPr>
            <p:cNvSpPr/>
            <p:nvPr/>
          </p:nvSpPr>
          <p:spPr>
            <a:xfrm>
              <a:off x="1073368" y="2701280"/>
              <a:ext cx="325880" cy="778140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9809CF2-74D6-4514-1618-075407108A8C}"/>
                </a:ext>
              </a:extLst>
            </p:cNvPr>
            <p:cNvSpPr/>
            <p:nvPr/>
          </p:nvSpPr>
          <p:spPr>
            <a:xfrm>
              <a:off x="1533353" y="2686669"/>
              <a:ext cx="5795207" cy="935999"/>
            </a:xfrm>
            <a:custGeom>
              <a:avLst/>
              <a:gdLst>
                <a:gd name="connsiteX0" fmla="*/ 0 w 5795207"/>
                <a:gd name="connsiteY0" fmla="*/ 0 h 935999"/>
                <a:gd name="connsiteX1" fmla="*/ 5795207 w 5795207"/>
                <a:gd name="connsiteY1" fmla="*/ 0 h 935999"/>
                <a:gd name="connsiteX2" fmla="*/ 5795207 w 5795207"/>
                <a:gd name="connsiteY2" fmla="*/ 935999 h 935999"/>
                <a:gd name="connsiteX3" fmla="*/ 0 w 5795207"/>
                <a:gd name="connsiteY3" fmla="*/ 935999 h 935999"/>
                <a:gd name="connsiteX4" fmla="*/ 0 w 5795207"/>
                <a:gd name="connsiteY4" fmla="*/ 0 h 93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95207" h="935999">
                  <a:moveTo>
                    <a:pt x="0" y="0"/>
                  </a:moveTo>
                  <a:lnTo>
                    <a:pt x="5795207" y="0"/>
                  </a:lnTo>
                  <a:lnTo>
                    <a:pt x="5795207" y="935999"/>
                  </a:lnTo>
                  <a:lnTo>
                    <a:pt x="0" y="935999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228600" lvl="1" indent="-22860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491ADC4-83A9-91CE-6F5F-B8CE7393573F}"/>
              </a:ext>
            </a:extLst>
          </p:cNvPr>
          <p:cNvGrpSpPr/>
          <p:nvPr/>
        </p:nvGrpSpPr>
        <p:grpSpPr>
          <a:xfrm>
            <a:off x="33337" y="4169923"/>
            <a:ext cx="6441964" cy="5321494"/>
            <a:chOff x="156977" y="5180048"/>
            <a:chExt cx="7185183" cy="4953594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BFF0746-A1CE-8F9D-4368-94CBE5B01B1C}"/>
                </a:ext>
              </a:extLst>
            </p:cNvPr>
            <p:cNvSpPr/>
            <p:nvPr/>
          </p:nvSpPr>
          <p:spPr>
            <a:xfrm>
              <a:off x="156977" y="5350762"/>
              <a:ext cx="1398515" cy="633600"/>
            </a:xfrm>
            <a:custGeom>
              <a:avLst/>
              <a:gdLst>
                <a:gd name="connsiteX0" fmla="*/ 0 w 1398515"/>
                <a:gd name="connsiteY0" fmla="*/ 0 h 633600"/>
                <a:gd name="connsiteX1" fmla="*/ 1398515 w 1398515"/>
                <a:gd name="connsiteY1" fmla="*/ 0 h 633600"/>
                <a:gd name="connsiteX2" fmla="*/ 1398515 w 1398515"/>
                <a:gd name="connsiteY2" fmla="*/ 633600 h 633600"/>
                <a:gd name="connsiteX3" fmla="*/ 0 w 1398515"/>
                <a:gd name="connsiteY3" fmla="*/ 633600 h 633600"/>
                <a:gd name="connsiteX4" fmla="*/ 0 w 1398515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8515" h="633600">
                  <a:moveTo>
                    <a:pt x="0" y="0"/>
                  </a:moveTo>
                  <a:lnTo>
                    <a:pt x="1398515" y="0"/>
                  </a:lnTo>
                  <a:lnTo>
                    <a:pt x="1398515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Answer / Reason </a:t>
              </a:r>
            </a:p>
          </p:txBody>
        </p:sp>
        <p:sp>
          <p:nvSpPr>
            <p:cNvPr id="14" name="Left Brace 13">
              <a:extLst>
                <a:ext uri="{FF2B5EF4-FFF2-40B4-BE49-F238E27FC236}">
                  <a16:creationId xmlns:a16="http://schemas.microsoft.com/office/drawing/2014/main" id="{06521519-BAF9-CFD0-6FB2-024E4ADF1989}"/>
                </a:ext>
              </a:extLst>
            </p:cNvPr>
            <p:cNvSpPr/>
            <p:nvPr/>
          </p:nvSpPr>
          <p:spPr>
            <a:xfrm>
              <a:off x="1555493" y="5219429"/>
              <a:ext cx="287786" cy="756578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35E195A-0A93-0844-3CAD-7A4B7CC662CA}"/>
                </a:ext>
              </a:extLst>
            </p:cNvPr>
            <p:cNvSpPr/>
            <p:nvPr/>
          </p:nvSpPr>
          <p:spPr>
            <a:xfrm>
              <a:off x="1966699" y="5180048"/>
              <a:ext cx="5348381" cy="892799"/>
            </a:xfrm>
            <a:custGeom>
              <a:avLst/>
              <a:gdLst>
                <a:gd name="connsiteX0" fmla="*/ 0 w 5348381"/>
                <a:gd name="connsiteY0" fmla="*/ 0 h 1151998"/>
                <a:gd name="connsiteX1" fmla="*/ 5348381 w 5348381"/>
                <a:gd name="connsiteY1" fmla="*/ 0 h 1151998"/>
                <a:gd name="connsiteX2" fmla="*/ 5348381 w 5348381"/>
                <a:gd name="connsiteY2" fmla="*/ 1151998 h 1151998"/>
                <a:gd name="connsiteX3" fmla="*/ 0 w 5348381"/>
                <a:gd name="connsiteY3" fmla="*/ 1151998 h 1151998"/>
                <a:gd name="connsiteX4" fmla="*/ 0 w 534838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8381" h="1151998">
                  <a:moveTo>
                    <a:pt x="0" y="0"/>
                  </a:moveTo>
                  <a:lnTo>
                    <a:pt x="5348381" y="0"/>
                  </a:lnTo>
                  <a:lnTo>
                    <a:pt x="534838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49DB46-D6E9-9F44-4A8D-B9DE339DA977}"/>
                </a:ext>
              </a:extLst>
            </p:cNvPr>
            <p:cNvSpPr/>
            <p:nvPr/>
          </p:nvSpPr>
          <p:spPr>
            <a:xfrm>
              <a:off x="156977" y="6782512"/>
              <a:ext cx="1398515" cy="633600"/>
            </a:xfrm>
            <a:custGeom>
              <a:avLst/>
              <a:gdLst>
                <a:gd name="connsiteX0" fmla="*/ 0 w 1398515"/>
                <a:gd name="connsiteY0" fmla="*/ 0 h 633600"/>
                <a:gd name="connsiteX1" fmla="*/ 1398515 w 1398515"/>
                <a:gd name="connsiteY1" fmla="*/ 0 h 633600"/>
                <a:gd name="connsiteX2" fmla="*/ 1398515 w 1398515"/>
                <a:gd name="connsiteY2" fmla="*/ 633600 h 633600"/>
                <a:gd name="connsiteX3" fmla="*/ 0 w 1398515"/>
                <a:gd name="connsiteY3" fmla="*/ 633600 h 633600"/>
                <a:gd name="connsiteX4" fmla="*/ 0 w 1398515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8515" h="633600">
                  <a:moveTo>
                    <a:pt x="0" y="0"/>
                  </a:moveTo>
                  <a:lnTo>
                    <a:pt x="1398515" y="0"/>
                  </a:lnTo>
                  <a:lnTo>
                    <a:pt x="1398515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Explanation</a:t>
              </a:r>
            </a:p>
          </p:txBody>
        </p:sp>
        <p:sp>
          <p:nvSpPr>
            <p:cNvPr id="17" name="Left Brace 16">
              <a:extLst>
                <a:ext uri="{FF2B5EF4-FFF2-40B4-BE49-F238E27FC236}">
                  <a16:creationId xmlns:a16="http://schemas.microsoft.com/office/drawing/2014/main" id="{BD0A95D1-7397-58E5-25E0-DA1DA2D5D0DE}"/>
                </a:ext>
              </a:extLst>
            </p:cNvPr>
            <p:cNvSpPr/>
            <p:nvPr/>
          </p:nvSpPr>
          <p:spPr>
            <a:xfrm>
              <a:off x="1555493" y="6299650"/>
              <a:ext cx="308822" cy="1583999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3D15B8B-DED1-33EF-82ED-C2117D1905C4}"/>
                </a:ext>
              </a:extLst>
            </p:cNvPr>
            <p:cNvSpPr/>
            <p:nvPr/>
          </p:nvSpPr>
          <p:spPr>
            <a:xfrm>
              <a:off x="1966699" y="6209645"/>
              <a:ext cx="5348381" cy="1728000"/>
            </a:xfrm>
            <a:custGeom>
              <a:avLst/>
              <a:gdLst>
                <a:gd name="connsiteX0" fmla="*/ 0 w 5348381"/>
                <a:gd name="connsiteY0" fmla="*/ 0 h 1151998"/>
                <a:gd name="connsiteX1" fmla="*/ 5348381 w 5348381"/>
                <a:gd name="connsiteY1" fmla="*/ 0 h 1151998"/>
                <a:gd name="connsiteX2" fmla="*/ 5348381 w 5348381"/>
                <a:gd name="connsiteY2" fmla="*/ 1151998 h 1151998"/>
                <a:gd name="connsiteX3" fmla="*/ 0 w 5348381"/>
                <a:gd name="connsiteY3" fmla="*/ 1151998 h 1151998"/>
                <a:gd name="connsiteX4" fmla="*/ 0 w 534838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8381" h="1151998">
                  <a:moveTo>
                    <a:pt x="0" y="0"/>
                  </a:moveTo>
                  <a:lnTo>
                    <a:pt x="5348381" y="0"/>
                  </a:lnTo>
                  <a:lnTo>
                    <a:pt x="534838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4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3181CBC-34F3-C68E-9A5E-CAFAAC90471C}"/>
                </a:ext>
              </a:extLst>
            </p:cNvPr>
            <p:cNvSpPr/>
            <p:nvPr/>
          </p:nvSpPr>
          <p:spPr>
            <a:xfrm>
              <a:off x="191787" y="8290967"/>
              <a:ext cx="1361623" cy="633600"/>
            </a:xfrm>
            <a:custGeom>
              <a:avLst/>
              <a:gdLst>
                <a:gd name="connsiteX0" fmla="*/ 0 w 1361623"/>
                <a:gd name="connsiteY0" fmla="*/ 0 h 633600"/>
                <a:gd name="connsiteX1" fmla="*/ 1361623 w 1361623"/>
                <a:gd name="connsiteY1" fmla="*/ 0 h 633600"/>
                <a:gd name="connsiteX2" fmla="*/ 1361623 w 1361623"/>
                <a:gd name="connsiteY2" fmla="*/ 633600 h 633600"/>
                <a:gd name="connsiteX3" fmla="*/ 0 w 1361623"/>
                <a:gd name="connsiteY3" fmla="*/ 633600 h 633600"/>
                <a:gd name="connsiteX4" fmla="*/ 0 w 1361623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1623" h="633600">
                  <a:moveTo>
                    <a:pt x="0" y="0"/>
                  </a:moveTo>
                  <a:lnTo>
                    <a:pt x="1361623" y="0"/>
                  </a:lnTo>
                  <a:lnTo>
                    <a:pt x="1361623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Evaluation</a:t>
              </a:r>
            </a:p>
          </p:txBody>
        </p:sp>
        <p:sp>
          <p:nvSpPr>
            <p:cNvPr id="20" name="Left Brace 19">
              <a:extLst>
                <a:ext uri="{FF2B5EF4-FFF2-40B4-BE49-F238E27FC236}">
                  <a16:creationId xmlns:a16="http://schemas.microsoft.com/office/drawing/2014/main" id="{6B88B560-EF8C-3FDC-010A-8B9A891271A6}"/>
                </a:ext>
              </a:extLst>
            </p:cNvPr>
            <p:cNvSpPr/>
            <p:nvPr/>
          </p:nvSpPr>
          <p:spPr>
            <a:xfrm>
              <a:off x="1553411" y="8128911"/>
              <a:ext cx="302277" cy="957711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A3D0ED5-EF99-8E8C-04DC-B4BCDF8539CE}"/>
                </a:ext>
              </a:extLst>
            </p:cNvPr>
            <p:cNvSpPr/>
            <p:nvPr/>
          </p:nvSpPr>
          <p:spPr>
            <a:xfrm>
              <a:off x="1966699" y="8031768"/>
              <a:ext cx="5375461" cy="1151998"/>
            </a:xfrm>
            <a:custGeom>
              <a:avLst/>
              <a:gdLst>
                <a:gd name="connsiteX0" fmla="*/ 0 w 5375461"/>
                <a:gd name="connsiteY0" fmla="*/ 0 h 1151998"/>
                <a:gd name="connsiteX1" fmla="*/ 5375461 w 5375461"/>
                <a:gd name="connsiteY1" fmla="*/ 0 h 1151998"/>
                <a:gd name="connsiteX2" fmla="*/ 5375461 w 5375461"/>
                <a:gd name="connsiteY2" fmla="*/ 1151998 h 1151998"/>
                <a:gd name="connsiteX3" fmla="*/ 0 w 5375461"/>
                <a:gd name="connsiteY3" fmla="*/ 1151998 h 1151998"/>
                <a:gd name="connsiteX4" fmla="*/ 0 w 537546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5461" h="1151998">
                  <a:moveTo>
                    <a:pt x="0" y="0"/>
                  </a:moveTo>
                  <a:lnTo>
                    <a:pt x="5375461" y="0"/>
                  </a:lnTo>
                  <a:lnTo>
                    <a:pt x="537546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649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AC5389A-3660-CD0E-88A3-2FE5F2E35D72}"/>
                </a:ext>
              </a:extLst>
            </p:cNvPr>
            <p:cNvSpPr/>
            <p:nvPr/>
          </p:nvSpPr>
          <p:spPr>
            <a:xfrm>
              <a:off x="156977" y="9386548"/>
              <a:ext cx="1398515" cy="633600"/>
            </a:xfrm>
            <a:custGeom>
              <a:avLst/>
              <a:gdLst>
                <a:gd name="connsiteX0" fmla="*/ 0 w 1398515"/>
                <a:gd name="connsiteY0" fmla="*/ 0 h 633600"/>
                <a:gd name="connsiteX1" fmla="*/ 1398515 w 1398515"/>
                <a:gd name="connsiteY1" fmla="*/ 0 h 633600"/>
                <a:gd name="connsiteX2" fmla="*/ 1398515 w 1398515"/>
                <a:gd name="connsiteY2" fmla="*/ 633600 h 633600"/>
                <a:gd name="connsiteX3" fmla="*/ 0 w 1398515"/>
                <a:gd name="connsiteY3" fmla="*/ 633600 h 633600"/>
                <a:gd name="connsiteX4" fmla="*/ 0 w 1398515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8515" h="633600">
                  <a:moveTo>
                    <a:pt x="0" y="0"/>
                  </a:moveTo>
                  <a:lnTo>
                    <a:pt x="1398515" y="0"/>
                  </a:lnTo>
                  <a:lnTo>
                    <a:pt x="1398515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Statement of Relative Importance </a:t>
              </a:r>
            </a:p>
          </p:txBody>
        </p:sp>
        <p:sp>
          <p:nvSpPr>
            <p:cNvPr id="23" name="Left Brace 22">
              <a:extLst>
                <a:ext uri="{FF2B5EF4-FFF2-40B4-BE49-F238E27FC236}">
                  <a16:creationId xmlns:a16="http://schemas.microsoft.com/office/drawing/2014/main" id="{F65ABAD5-2BBF-C410-7FE4-86DCCCBED069}"/>
                </a:ext>
              </a:extLst>
            </p:cNvPr>
            <p:cNvSpPr/>
            <p:nvPr/>
          </p:nvSpPr>
          <p:spPr>
            <a:xfrm>
              <a:off x="1564336" y="9388447"/>
              <a:ext cx="291912" cy="648052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42DCB5E-C729-E6EF-3CAF-9A25F29B2850}"/>
                </a:ext>
              </a:extLst>
            </p:cNvPr>
            <p:cNvSpPr/>
            <p:nvPr/>
          </p:nvSpPr>
          <p:spPr>
            <a:xfrm>
              <a:off x="1966699" y="9361714"/>
              <a:ext cx="5348381" cy="771928"/>
            </a:xfrm>
            <a:custGeom>
              <a:avLst/>
              <a:gdLst>
                <a:gd name="connsiteX0" fmla="*/ 0 w 5348381"/>
                <a:gd name="connsiteY0" fmla="*/ 0 h 1151998"/>
                <a:gd name="connsiteX1" fmla="*/ 5348381 w 5348381"/>
                <a:gd name="connsiteY1" fmla="*/ 0 h 1151998"/>
                <a:gd name="connsiteX2" fmla="*/ 5348381 w 5348381"/>
                <a:gd name="connsiteY2" fmla="*/ 1151998 h 1151998"/>
                <a:gd name="connsiteX3" fmla="*/ 0 w 5348381"/>
                <a:gd name="connsiteY3" fmla="*/ 1151998 h 1151998"/>
                <a:gd name="connsiteX4" fmla="*/ 0 w 534838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8381" h="1151998">
                  <a:moveTo>
                    <a:pt x="0" y="0"/>
                  </a:moveTo>
                  <a:lnTo>
                    <a:pt x="5348381" y="0"/>
                  </a:lnTo>
                  <a:lnTo>
                    <a:pt x="534838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835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1BEACCC-2CB5-DBB1-083C-383269F65D9A}"/>
              </a:ext>
            </a:extLst>
          </p:cNvPr>
          <p:cNvSpPr txBox="1"/>
          <p:nvPr/>
        </p:nvSpPr>
        <p:spPr>
          <a:xfrm>
            <a:off x="2608076" y="383468"/>
            <a:ext cx="28573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latin typeface="Century Gothic" panose="020B0502020202020204" pitchFamily="34" charset="0"/>
              </a:rPr>
              <a:t>Introduction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EE1071-EB2B-B708-702C-C599CDA77725}"/>
              </a:ext>
            </a:extLst>
          </p:cNvPr>
          <p:cNvSpPr txBox="1"/>
          <p:nvPr/>
        </p:nvSpPr>
        <p:spPr>
          <a:xfrm>
            <a:off x="1507597" y="3836242"/>
            <a:ext cx="428063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latin typeface="Century Gothic" panose="020B0502020202020204" pitchFamily="34" charset="0"/>
              </a:rPr>
              <a:t>Main body paragraph 1</a:t>
            </a:r>
          </a:p>
        </p:txBody>
      </p:sp>
    </p:spTree>
    <p:extLst>
      <p:ext uri="{BB962C8B-B14F-4D97-AF65-F5344CB8AC3E}">
        <p14:creationId xmlns:p14="http://schemas.microsoft.com/office/powerpoint/2010/main" val="881211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</Words>
  <Application>Microsoft Office PowerPoint</Application>
  <PresentationFormat>A4 Paper (210x297 mm)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19</cp:revision>
  <cp:lastPrinted>2020-01-29T15:46:36Z</cp:lastPrinted>
  <dcterms:created xsi:type="dcterms:W3CDTF">2019-11-27T07:18:40Z</dcterms:created>
  <dcterms:modified xsi:type="dcterms:W3CDTF">2024-06-04T16:17:45Z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2020-01-09T00:00:00Z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2019-11-27T00:00:00Z</vt:filetime>
  </property>
</Properties>
</file>