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Lst>
  <p:sldIdLst>
    <p:sldId id="296" r:id="rId2"/>
    <p:sldId id="297" r:id="rId3"/>
    <p:sldId id="302" r:id="rId4"/>
    <p:sldId id="299" r:id="rId5"/>
    <p:sldId id="307" r:id="rId6"/>
    <p:sldId id="301" r:id="rId7"/>
    <p:sldId id="298" r:id="rId8"/>
    <p:sldId id="300" r:id="rId9"/>
    <p:sldId id="303" r:id="rId10"/>
    <p:sldId id="304" r:id="rId11"/>
    <p:sldId id="305" r:id="rId12"/>
    <p:sldId id="306" r:id="rId13"/>
    <p:sldId id="308" r:id="rId14"/>
    <p:sldId id="309" r:id="rId15"/>
    <p:sldId id="310" r:id="rId16"/>
    <p:sldId id="311" r:id="rId17"/>
    <p:sldId id="312" r:id="rId18"/>
    <p:sldId id="313" r:id="rId19"/>
    <p:sldId id="314" r:id="rId20"/>
    <p:sldId id="315" r:id="rId21"/>
  </p:sldIdLst>
  <p:sldSz cx="13208000" cy="9906000"/>
  <p:notesSz cx="6888163" cy="9671050"/>
  <p:embeddedFontLst>
    <p:embeddedFont>
      <p:font typeface="Century Gothic" panose="020B0502020202020204" pitchFamily="34" charset="0"/>
      <p:regular r:id="rId22"/>
      <p:bold r:id="rId23"/>
      <p:italic r:id="rId24"/>
      <p:boldItalic r:id="rId25"/>
    </p:embeddedFont>
    <p:embeddedFont>
      <p:font typeface="Gill Sans MT" panose="020B0502020104020203" pitchFamily="34" charset="0"/>
      <p:regular r:id="rId26"/>
      <p:bold r:id="rId27"/>
      <p:italic r:id="rId28"/>
      <p:boldItalic r:id="rId29"/>
    </p:embeddedFont>
    <p:embeddedFont>
      <p:font typeface="Tintin" panose="020B0803050302020204" pitchFamily="34" charset="0"/>
      <p:bold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6D5BC6-FFCA-4BF5-9907-ADF2C11980CE}" v="338" dt="2021-07-31T18:23:00.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37" autoAdjust="0"/>
  </p:normalViewPr>
  <p:slideViewPr>
    <p:cSldViewPr snapToGrid="0">
      <p:cViewPr varScale="1">
        <p:scale>
          <a:sx n="74" d="100"/>
          <a:sy n="74" d="100"/>
        </p:scale>
        <p:origin x="167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ey Constable" userId="1c67c54c78895851" providerId="LiveId" clId="{586D5BC6-FFCA-4BF5-9907-ADF2C11980CE}"/>
    <pc:docChg chg="undo custSel modSld">
      <pc:chgData name="Kimberley Constable" userId="1c67c54c78895851" providerId="LiveId" clId="{586D5BC6-FFCA-4BF5-9907-ADF2C11980CE}" dt="2021-07-31T18:23:00.310" v="1153"/>
      <pc:docMkLst>
        <pc:docMk/>
      </pc:docMkLst>
      <pc:sldChg chg="addSp delSp modSp mod delAnim modAnim">
        <pc:chgData name="Kimberley Constable" userId="1c67c54c78895851" providerId="LiveId" clId="{586D5BC6-FFCA-4BF5-9907-ADF2C11980CE}" dt="2021-07-31T15:31:47.187" v="843"/>
        <pc:sldMkLst>
          <pc:docMk/>
          <pc:sldMk cId="767311531" sldId="296"/>
        </pc:sldMkLst>
        <pc:spChg chg="mod">
          <ac:chgData name="Kimberley Constable" userId="1c67c54c78895851" providerId="LiveId" clId="{586D5BC6-FFCA-4BF5-9907-ADF2C11980CE}" dt="2021-07-31T15:28:26.508" v="802" actId="1076"/>
          <ac:spMkLst>
            <pc:docMk/>
            <pc:sldMk cId="767311531" sldId="296"/>
            <ac:spMk id="8" creationId="{CD8821C6-68C3-46C2-AA48-1661BEC82D08}"/>
          </ac:spMkLst>
        </pc:spChg>
        <pc:spChg chg="add mod">
          <ac:chgData name="Kimberley Constable" userId="1c67c54c78895851" providerId="LiveId" clId="{586D5BC6-FFCA-4BF5-9907-ADF2C11980CE}" dt="2021-07-31T15:28:39.382" v="814" actId="403"/>
          <ac:spMkLst>
            <pc:docMk/>
            <pc:sldMk cId="767311531" sldId="296"/>
            <ac:spMk id="9" creationId="{649B392D-3794-4465-8E39-77F51393AE0C}"/>
          </ac:spMkLst>
        </pc:spChg>
        <pc:spChg chg="del">
          <ac:chgData name="Kimberley Constable" userId="1c67c54c78895851" providerId="LiveId" clId="{586D5BC6-FFCA-4BF5-9907-ADF2C11980CE}" dt="2021-07-26T16:17:16.684" v="67" actId="478"/>
          <ac:spMkLst>
            <pc:docMk/>
            <pc:sldMk cId="767311531" sldId="296"/>
            <ac:spMk id="11" creationId="{88C0F4FB-AB36-4B45-9C7C-9EE4015E2D8A}"/>
          </ac:spMkLst>
        </pc:spChg>
        <pc:spChg chg="add mod">
          <ac:chgData name="Kimberley Constable" userId="1c67c54c78895851" providerId="LiveId" clId="{586D5BC6-FFCA-4BF5-9907-ADF2C11980CE}" dt="2021-07-31T15:30:57.599" v="837" actId="403"/>
          <ac:spMkLst>
            <pc:docMk/>
            <pc:sldMk cId="767311531" sldId="296"/>
            <ac:spMk id="11" creationId="{A2DE3DD5-2BE1-4AEA-A06D-98E65FF85A83}"/>
          </ac:spMkLst>
        </pc:spChg>
        <pc:graphicFrameChg chg="mod modGraphic">
          <ac:chgData name="Kimberley Constable" userId="1c67c54c78895851" providerId="LiveId" clId="{586D5BC6-FFCA-4BF5-9907-ADF2C11980CE}" dt="2021-07-31T15:30:43.376" v="828" actId="20577"/>
          <ac:graphicFrameMkLst>
            <pc:docMk/>
            <pc:sldMk cId="767311531" sldId="296"/>
            <ac:graphicFrameMk id="3" creationId="{EFF5602D-8BBC-472B-9A1B-F03321247138}"/>
          </ac:graphicFrameMkLst>
        </pc:graphicFrameChg>
        <pc:picChg chg="add mod">
          <ac:chgData name="Kimberley Constable" userId="1c67c54c78895851" providerId="LiveId" clId="{586D5BC6-FFCA-4BF5-9907-ADF2C11980CE}" dt="2021-07-26T17:13:39.435" v="797" actId="14100"/>
          <ac:picMkLst>
            <pc:docMk/>
            <pc:sldMk cId="767311531" sldId="296"/>
            <ac:picMk id="4" creationId="{A4C67B02-8DBD-4AAB-9DCE-580E4D7B93D4}"/>
          </ac:picMkLst>
        </pc:picChg>
        <pc:picChg chg="add mod">
          <ac:chgData name="Kimberley Constable" userId="1c67c54c78895851" providerId="LiveId" clId="{586D5BC6-FFCA-4BF5-9907-ADF2C11980CE}" dt="2021-07-31T15:28:20.914" v="800" actId="1076"/>
          <ac:picMkLst>
            <pc:docMk/>
            <pc:sldMk cId="767311531" sldId="296"/>
            <ac:picMk id="6" creationId="{BDC5A07C-9D71-4268-9C07-1955D461DBD0}"/>
          </ac:picMkLst>
        </pc:picChg>
        <pc:picChg chg="del">
          <ac:chgData name="Kimberley Constable" userId="1c67c54c78895851" providerId="LiveId" clId="{586D5BC6-FFCA-4BF5-9907-ADF2C11980CE}" dt="2021-07-26T16:18:03.230" v="129" actId="478"/>
          <ac:picMkLst>
            <pc:docMk/>
            <pc:sldMk cId="767311531" sldId="296"/>
            <ac:picMk id="6" creationId="{F63A7527-B4D7-481F-8374-AF4B8805CAB7}"/>
          </ac:picMkLst>
        </pc:picChg>
        <pc:picChg chg="del">
          <ac:chgData name="Kimberley Constable" userId="1c67c54c78895851" providerId="LiveId" clId="{586D5BC6-FFCA-4BF5-9907-ADF2C11980CE}" dt="2021-07-26T15:57:22.305" v="2" actId="478"/>
          <ac:picMkLst>
            <pc:docMk/>
            <pc:sldMk cId="767311531" sldId="296"/>
            <ac:picMk id="9" creationId="{280B4F44-7CB6-4B60-BC1A-7393523914DB}"/>
          </ac:picMkLst>
        </pc:picChg>
        <pc:picChg chg="add mod">
          <ac:chgData name="Kimberley Constable" userId="1c67c54c78895851" providerId="LiveId" clId="{586D5BC6-FFCA-4BF5-9907-ADF2C11980CE}" dt="2021-07-31T15:31:35.721" v="840" actId="1076"/>
          <ac:picMkLst>
            <pc:docMk/>
            <pc:sldMk cId="767311531" sldId="296"/>
            <ac:picMk id="12" creationId="{2817C769-CCE3-41EB-8A8D-5CE49193D62D}"/>
          </ac:picMkLst>
        </pc:picChg>
        <pc:picChg chg="del">
          <ac:chgData name="Kimberley Constable" userId="1c67c54c78895851" providerId="LiveId" clId="{586D5BC6-FFCA-4BF5-9907-ADF2C11980CE}" dt="2021-07-26T15:57:21.335" v="1" actId="478"/>
          <ac:picMkLst>
            <pc:docMk/>
            <pc:sldMk cId="767311531" sldId="296"/>
            <ac:picMk id="12" creationId="{D238A21E-E589-49F6-BDF5-7C036683BDD7}"/>
          </ac:picMkLst>
        </pc:picChg>
      </pc:sldChg>
      <pc:sldChg chg="addSp delSp modSp mod delAnim modAnim">
        <pc:chgData name="Kimberley Constable" userId="1c67c54c78895851" providerId="LiveId" clId="{586D5BC6-FFCA-4BF5-9907-ADF2C11980CE}" dt="2021-07-31T18:21:44.097" v="1150" actId="1076"/>
        <pc:sldMkLst>
          <pc:docMk/>
          <pc:sldMk cId="3406598675" sldId="297"/>
        </pc:sldMkLst>
        <pc:spChg chg="mod">
          <ac:chgData name="Kimberley Constable" userId="1c67c54c78895851" providerId="LiveId" clId="{586D5BC6-FFCA-4BF5-9907-ADF2C11980CE}" dt="2021-07-26T16:18:25.952" v="131"/>
          <ac:spMkLst>
            <pc:docMk/>
            <pc:sldMk cId="3406598675" sldId="297"/>
            <ac:spMk id="8" creationId="{CD8821C6-68C3-46C2-AA48-1661BEC82D08}"/>
          </ac:spMkLst>
        </pc:spChg>
        <pc:spChg chg="mod">
          <ac:chgData name="Kimberley Constable" userId="1c67c54c78895851" providerId="LiveId" clId="{586D5BC6-FFCA-4BF5-9907-ADF2C11980CE}" dt="2021-07-26T16:19:04.782" v="146"/>
          <ac:spMkLst>
            <pc:docMk/>
            <pc:sldMk cId="3406598675" sldId="297"/>
            <ac:spMk id="13" creationId="{15838044-4C0D-4F6A-8395-F25E2FEA217A}"/>
          </ac:spMkLst>
        </pc:spChg>
        <pc:graphicFrameChg chg="mod modGraphic">
          <ac:chgData name="Kimberley Constable" userId="1c67c54c78895851" providerId="LiveId" clId="{586D5BC6-FFCA-4BF5-9907-ADF2C11980CE}" dt="2021-07-26T16:20:17.084" v="188" actId="20577"/>
          <ac:graphicFrameMkLst>
            <pc:docMk/>
            <pc:sldMk cId="3406598675" sldId="297"/>
            <ac:graphicFrameMk id="3" creationId="{EFF5602D-8BBC-472B-9A1B-F03321247138}"/>
          </ac:graphicFrameMkLst>
        </pc:graphicFrameChg>
        <pc:picChg chg="add mod">
          <ac:chgData name="Kimberley Constable" userId="1c67c54c78895851" providerId="LiveId" clId="{586D5BC6-FFCA-4BF5-9907-ADF2C11980CE}" dt="2021-07-31T15:32:42.592" v="845" actId="1076"/>
          <ac:picMkLst>
            <pc:docMk/>
            <pc:sldMk cId="3406598675" sldId="297"/>
            <ac:picMk id="4" creationId="{6D45D07A-19D2-4C63-A34B-CDCEBF09CD21}"/>
          </ac:picMkLst>
        </pc:picChg>
        <pc:picChg chg="add mod">
          <ac:chgData name="Kimberley Constable" userId="1c67c54c78895851" providerId="LiveId" clId="{586D5BC6-FFCA-4BF5-9907-ADF2C11980CE}" dt="2021-07-31T18:21:44.097" v="1150" actId="1076"/>
          <ac:picMkLst>
            <pc:docMk/>
            <pc:sldMk cId="3406598675" sldId="297"/>
            <ac:picMk id="6" creationId="{2894671F-7E90-4825-B022-E8EE1965FD94}"/>
          </ac:picMkLst>
        </pc:picChg>
        <pc:picChg chg="del">
          <ac:chgData name="Kimberley Constable" userId="1c67c54c78895851" providerId="LiveId" clId="{586D5BC6-FFCA-4BF5-9907-ADF2C11980CE}" dt="2021-07-26T16:18:06.502" v="130" actId="478"/>
          <ac:picMkLst>
            <pc:docMk/>
            <pc:sldMk cId="3406598675" sldId="297"/>
            <ac:picMk id="7" creationId="{696B1D95-6902-4013-A26E-113B0FE5A46E}"/>
          </ac:picMkLst>
        </pc:picChg>
        <pc:picChg chg="add mod">
          <ac:chgData name="Kimberley Constable" userId="1c67c54c78895851" providerId="LiveId" clId="{586D5BC6-FFCA-4BF5-9907-ADF2C11980CE}" dt="2021-07-31T15:34:39.126" v="858" actId="14100"/>
          <ac:picMkLst>
            <pc:docMk/>
            <pc:sldMk cId="3406598675" sldId="297"/>
            <ac:picMk id="7" creationId="{D0239F20-31FC-4292-BF21-2E3719B6AC3F}"/>
          </ac:picMkLst>
        </pc:picChg>
        <pc:picChg chg="del">
          <ac:chgData name="Kimberley Constable" userId="1c67c54c78895851" providerId="LiveId" clId="{586D5BC6-FFCA-4BF5-9907-ADF2C11980CE}" dt="2021-07-26T16:17:47.999" v="127" actId="478"/>
          <ac:picMkLst>
            <pc:docMk/>
            <pc:sldMk cId="3406598675" sldId="297"/>
            <ac:picMk id="10" creationId="{FE1926ED-75BA-4BC8-9BFB-9366BA15DC6F}"/>
          </ac:picMkLst>
        </pc:picChg>
        <pc:picChg chg="del mod">
          <ac:chgData name="Kimberley Constable" userId="1c67c54c78895851" providerId="LiveId" clId="{586D5BC6-FFCA-4BF5-9907-ADF2C11980CE}" dt="2021-07-26T16:17:46.457" v="126" actId="478"/>
          <ac:picMkLst>
            <pc:docMk/>
            <pc:sldMk cId="3406598675" sldId="297"/>
            <ac:picMk id="14" creationId="{E777582C-6581-4EAB-A171-25DD228576A1}"/>
          </ac:picMkLst>
        </pc:picChg>
      </pc:sldChg>
      <pc:sldChg chg="addSp delSp modSp mod delAnim modAnim">
        <pc:chgData name="Kimberley Constable" userId="1c67c54c78895851" providerId="LiveId" clId="{586D5BC6-FFCA-4BF5-9907-ADF2C11980CE}" dt="2021-07-31T15:48:08.589" v="933"/>
        <pc:sldMkLst>
          <pc:docMk/>
          <pc:sldMk cId="1153893633" sldId="298"/>
        </pc:sldMkLst>
        <pc:spChg chg="mod">
          <ac:chgData name="Kimberley Constable" userId="1c67c54c78895851" providerId="LiveId" clId="{586D5BC6-FFCA-4BF5-9907-ADF2C11980CE}" dt="2021-07-26T16:31:30.399" v="369" actId="20577"/>
          <ac:spMkLst>
            <pc:docMk/>
            <pc:sldMk cId="1153893633" sldId="298"/>
            <ac:spMk id="8" creationId="{CD8821C6-68C3-46C2-AA48-1661BEC82D08}"/>
          </ac:spMkLst>
        </pc:spChg>
        <pc:spChg chg="mod">
          <ac:chgData name="Kimberley Constable" userId="1c67c54c78895851" providerId="LiveId" clId="{586D5BC6-FFCA-4BF5-9907-ADF2C11980CE}" dt="2021-07-26T16:33:12.857" v="396"/>
          <ac:spMkLst>
            <pc:docMk/>
            <pc:sldMk cId="1153893633" sldId="298"/>
            <ac:spMk id="13" creationId="{15838044-4C0D-4F6A-8395-F25E2FEA217A}"/>
          </ac:spMkLst>
        </pc:spChg>
        <pc:graphicFrameChg chg="mod modGraphic">
          <ac:chgData name="Kimberley Constable" userId="1c67c54c78895851" providerId="LiveId" clId="{586D5BC6-FFCA-4BF5-9907-ADF2C11980CE}" dt="2021-07-26T16:33:32.203" v="398"/>
          <ac:graphicFrameMkLst>
            <pc:docMk/>
            <pc:sldMk cId="1153893633" sldId="298"/>
            <ac:graphicFrameMk id="3" creationId="{EFF5602D-8BBC-472B-9A1B-F03321247138}"/>
          </ac:graphicFrameMkLst>
        </pc:graphicFrameChg>
        <pc:picChg chg="add mod">
          <ac:chgData name="Kimberley Constable" userId="1c67c54c78895851" providerId="LiveId" clId="{586D5BC6-FFCA-4BF5-9907-ADF2C11980CE}" dt="2021-07-31T15:46:25.521" v="918" actId="1076"/>
          <ac:picMkLst>
            <pc:docMk/>
            <pc:sldMk cId="1153893633" sldId="298"/>
            <ac:picMk id="4" creationId="{0BC4847C-B7AD-4E61-B697-45FFFCE15A53}"/>
          </ac:picMkLst>
        </pc:picChg>
        <pc:picChg chg="del">
          <ac:chgData name="Kimberley Constable" userId="1c67c54c78895851" providerId="LiveId" clId="{586D5BC6-FFCA-4BF5-9907-ADF2C11980CE}" dt="2021-07-26T16:33:05.784" v="395" actId="478"/>
          <ac:picMkLst>
            <pc:docMk/>
            <pc:sldMk cId="1153893633" sldId="298"/>
            <ac:picMk id="4" creationId="{F8549C18-D65C-4736-BA0F-268ECCDFA872}"/>
          </ac:picMkLst>
        </pc:picChg>
        <pc:picChg chg="add mod">
          <ac:chgData name="Kimberley Constable" userId="1c67c54c78895851" providerId="LiveId" clId="{586D5BC6-FFCA-4BF5-9907-ADF2C11980CE}" dt="2021-07-31T15:46:46.341" v="921" actId="1076"/>
          <ac:picMkLst>
            <pc:docMk/>
            <pc:sldMk cId="1153893633" sldId="298"/>
            <ac:picMk id="6" creationId="{3B5F7571-52F5-476F-8FEC-874A09A5958C}"/>
          </ac:picMkLst>
        </pc:picChg>
        <pc:picChg chg="del">
          <ac:chgData name="Kimberley Constable" userId="1c67c54c78895851" providerId="LiveId" clId="{586D5BC6-FFCA-4BF5-9907-ADF2C11980CE}" dt="2021-07-26T16:31:16.524" v="367" actId="478"/>
          <ac:picMkLst>
            <pc:docMk/>
            <pc:sldMk cId="1153893633" sldId="298"/>
            <ac:picMk id="6" creationId="{6C68757D-893B-4C3D-9270-9797EB3EDAD8}"/>
          </ac:picMkLst>
        </pc:picChg>
        <pc:picChg chg="add mod">
          <ac:chgData name="Kimberley Constable" userId="1c67c54c78895851" providerId="LiveId" clId="{586D5BC6-FFCA-4BF5-9907-ADF2C11980CE}" dt="2021-07-31T15:48:01.480" v="932" actId="14100"/>
          <ac:picMkLst>
            <pc:docMk/>
            <pc:sldMk cId="1153893633" sldId="298"/>
            <ac:picMk id="7" creationId="{F33C230B-665C-4464-AA55-23C6D4F16F81}"/>
          </ac:picMkLst>
        </pc:picChg>
        <pc:picChg chg="del">
          <ac:chgData name="Kimberley Constable" userId="1c67c54c78895851" providerId="LiveId" clId="{586D5BC6-FFCA-4BF5-9907-ADF2C11980CE}" dt="2021-07-26T16:31:15.319" v="366" actId="478"/>
          <ac:picMkLst>
            <pc:docMk/>
            <pc:sldMk cId="1153893633" sldId="298"/>
            <ac:picMk id="9" creationId="{C516EC48-E127-4620-81B1-D98992AD481A}"/>
          </ac:picMkLst>
        </pc:picChg>
      </pc:sldChg>
      <pc:sldChg chg="addSp delSp modSp mod delAnim modAnim">
        <pc:chgData name="Kimberley Constable" userId="1c67c54c78895851" providerId="LiveId" clId="{586D5BC6-FFCA-4BF5-9907-ADF2C11980CE}" dt="2021-07-31T15:38:57.866" v="891"/>
        <pc:sldMkLst>
          <pc:docMk/>
          <pc:sldMk cId="1395820671" sldId="299"/>
        </pc:sldMkLst>
        <pc:spChg chg="mod">
          <ac:chgData name="Kimberley Constable" userId="1c67c54c78895851" providerId="LiveId" clId="{586D5BC6-FFCA-4BF5-9907-ADF2C11980CE}" dt="2021-07-26T16:23:25.706" v="257"/>
          <ac:spMkLst>
            <pc:docMk/>
            <pc:sldMk cId="1395820671" sldId="299"/>
            <ac:spMk id="8" creationId="{CD8821C6-68C3-46C2-AA48-1661BEC82D08}"/>
          </ac:spMkLst>
        </pc:spChg>
        <pc:spChg chg="mod">
          <ac:chgData name="Kimberley Constable" userId="1c67c54c78895851" providerId="LiveId" clId="{586D5BC6-FFCA-4BF5-9907-ADF2C11980CE}" dt="2021-07-26T16:24:39.648" v="282" actId="1076"/>
          <ac:spMkLst>
            <pc:docMk/>
            <pc:sldMk cId="1395820671" sldId="299"/>
            <ac:spMk id="13" creationId="{15838044-4C0D-4F6A-8395-F25E2FEA217A}"/>
          </ac:spMkLst>
        </pc:spChg>
        <pc:graphicFrameChg chg="mod modGraphic">
          <ac:chgData name="Kimberley Constable" userId="1c67c54c78895851" providerId="LiveId" clId="{586D5BC6-FFCA-4BF5-9907-ADF2C11980CE}" dt="2021-07-26T16:25:04.257" v="286"/>
          <ac:graphicFrameMkLst>
            <pc:docMk/>
            <pc:sldMk cId="1395820671" sldId="299"/>
            <ac:graphicFrameMk id="3" creationId="{EFF5602D-8BBC-472B-9A1B-F03321247138}"/>
          </ac:graphicFrameMkLst>
        </pc:graphicFrameChg>
        <pc:picChg chg="add mod">
          <ac:chgData name="Kimberley Constable" userId="1c67c54c78895851" providerId="LiveId" clId="{586D5BC6-FFCA-4BF5-9907-ADF2C11980CE}" dt="2021-07-31T15:37:28.913" v="879" actId="1076"/>
          <ac:picMkLst>
            <pc:docMk/>
            <pc:sldMk cId="1395820671" sldId="299"/>
            <ac:picMk id="4" creationId="{7ED9062E-7CF5-4FA1-BD99-12176263650A}"/>
          </ac:picMkLst>
        </pc:picChg>
        <pc:picChg chg="add mod">
          <ac:chgData name="Kimberley Constable" userId="1c67c54c78895851" providerId="LiveId" clId="{586D5BC6-FFCA-4BF5-9907-ADF2C11980CE}" dt="2021-07-31T15:37:51.224" v="883" actId="1076"/>
          <ac:picMkLst>
            <pc:docMk/>
            <pc:sldMk cId="1395820671" sldId="299"/>
            <ac:picMk id="6" creationId="{FAEE93A5-DF84-4ED2-912F-31367C9355D3}"/>
          </ac:picMkLst>
        </pc:picChg>
        <pc:picChg chg="add mod">
          <ac:chgData name="Kimberley Constable" userId="1c67c54c78895851" providerId="LiveId" clId="{586D5BC6-FFCA-4BF5-9907-ADF2C11980CE}" dt="2021-07-31T15:38:52.370" v="890" actId="14100"/>
          <ac:picMkLst>
            <pc:docMk/>
            <pc:sldMk cId="1395820671" sldId="299"/>
            <ac:picMk id="7" creationId="{4F8DDA95-1907-43C1-8C45-BCC60D502912}"/>
          </ac:picMkLst>
        </pc:picChg>
        <pc:picChg chg="del">
          <ac:chgData name="Kimberley Constable" userId="1c67c54c78895851" providerId="LiveId" clId="{586D5BC6-FFCA-4BF5-9907-ADF2C11980CE}" dt="2021-07-26T16:23:40.341" v="263" actId="478"/>
          <ac:picMkLst>
            <pc:docMk/>
            <pc:sldMk cId="1395820671" sldId="299"/>
            <ac:picMk id="7" creationId="{AD85F5D8-1A5E-4B92-940A-7071D7C7F01F}"/>
          </ac:picMkLst>
        </pc:picChg>
        <pc:picChg chg="del">
          <ac:chgData name="Kimberley Constable" userId="1c67c54c78895851" providerId="LiveId" clId="{586D5BC6-FFCA-4BF5-9907-ADF2C11980CE}" dt="2021-07-26T16:23:16.408" v="256" actId="478"/>
          <ac:picMkLst>
            <pc:docMk/>
            <pc:sldMk cId="1395820671" sldId="299"/>
            <ac:picMk id="10" creationId="{1DA8A6AD-96CE-4B7A-8122-83B45C0A247B}"/>
          </ac:picMkLst>
        </pc:picChg>
        <pc:picChg chg="del">
          <ac:chgData name="Kimberley Constable" userId="1c67c54c78895851" providerId="LiveId" clId="{586D5BC6-FFCA-4BF5-9907-ADF2C11980CE}" dt="2021-07-26T16:23:15.506" v="255" actId="478"/>
          <ac:picMkLst>
            <pc:docMk/>
            <pc:sldMk cId="1395820671" sldId="299"/>
            <ac:picMk id="11" creationId="{AACBC4D0-8EB6-4C8B-B79D-CD7991FA1A65}"/>
          </ac:picMkLst>
        </pc:picChg>
      </pc:sldChg>
      <pc:sldChg chg="addSp delSp modSp mod delAnim modAnim">
        <pc:chgData name="Kimberley Constable" userId="1c67c54c78895851" providerId="LiveId" clId="{586D5BC6-FFCA-4BF5-9907-ADF2C11980CE}" dt="2021-07-31T15:49:33.681" v="946"/>
        <pc:sldMkLst>
          <pc:docMk/>
          <pc:sldMk cId="762199702" sldId="300"/>
        </pc:sldMkLst>
        <pc:spChg chg="mod">
          <ac:chgData name="Kimberley Constable" userId="1c67c54c78895851" providerId="LiveId" clId="{586D5BC6-FFCA-4BF5-9907-ADF2C11980CE}" dt="2021-07-26T16:33:50.115" v="400"/>
          <ac:spMkLst>
            <pc:docMk/>
            <pc:sldMk cId="762199702" sldId="300"/>
            <ac:spMk id="8" creationId="{CD8821C6-68C3-46C2-AA48-1661BEC82D08}"/>
          </ac:spMkLst>
        </pc:spChg>
        <pc:spChg chg="mod">
          <ac:chgData name="Kimberley Constable" userId="1c67c54c78895851" providerId="LiveId" clId="{586D5BC6-FFCA-4BF5-9907-ADF2C11980CE}" dt="2021-07-26T16:35:33.468" v="419"/>
          <ac:spMkLst>
            <pc:docMk/>
            <pc:sldMk cId="762199702" sldId="300"/>
            <ac:spMk id="13" creationId="{15838044-4C0D-4F6A-8395-F25E2FEA217A}"/>
          </ac:spMkLst>
        </pc:spChg>
        <pc:graphicFrameChg chg="mod modGraphic">
          <ac:chgData name="Kimberley Constable" userId="1c67c54c78895851" providerId="LiveId" clId="{586D5BC6-FFCA-4BF5-9907-ADF2C11980CE}" dt="2021-07-26T16:35:47.382" v="421"/>
          <ac:graphicFrameMkLst>
            <pc:docMk/>
            <pc:sldMk cId="762199702" sldId="300"/>
            <ac:graphicFrameMk id="3" creationId="{EFF5602D-8BBC-472B-9A1B-F03321247138}"/>
          </ac:graphicFrameMkLst>
        </pc:graphicFrameChg>
        <pc:picChg chg="add mod">
          <ac:chgData name="Kimberley Constable" userId="1c67c54c78895851" providerId="LiveId" clId="{586D5BC6-FFCA-4BF5-9907-ADF2C11980CE}" dt="2021-07-31T15:48:47.352" v="937" actId="14100"/>
          <ac:picMkLst>
            <pc:docMk/>
            <pc:sldMk cId="762199702" sldId="300"/>
            <ac:picMk id="4" creationId="{AB31A930-9837-4CD6-979A-F01E07A86E92}"/>
          </ac:picMkLst>
        </pc:picChg>
        <pc:picChg chg="del">
          <ac:chgData name="Kimberley Constable" userId="1c67c54c78895851" providerId="LiveId" clId="{586D5BC6-FFCA-4BF5-9907-ADF2C11980CE}" dt="2021-07-26T16:34:50.300" v="411" actId="478"/>
          <ac:picMkLst>
            <pc:docMk/>
            <pc:sldMk cId="762199702" sldId="300"/>
            <ac:picMk id="4" creationId="{D2129F5D-E142-4343-B78D-390517DAF058}"/>
          </ac:picMkLst>
        </pc:picChg>
        <pc:picChg chg="add mod">
          <ac:chgData name="Kimberley Constable" userId="1c67c54c78895851" providerId="LiveId" clId="{586D5BC6-FFCA-4BF5-9907-ADF2C11980CE}" dt="2021-07-31T15:48:59.754" v="940" actId="1076"/>
          <ac:picMkLst>
            <pc:docMk/>
            <pc:sldMk cId="762199702" sldId="300"/>
            <ac:picMk id="6" creationId="{929E2CBE-A9A2-49D1-9366-FDF08196AFEE}"/>
          </ac:picMkLst>
        </pc:picChg>
        <pc:picChg chg="del">
          <ac:chgData name="Kimberley Constable" userId="1c67c54c78895851" providerId="LiveId" clId="{586D5BC6-FFCA-4BF5-9907-ADF2C11980CE}" dt="2021-07-26T16:33:40.591" v="399" actId="478"/>
          <ac:picMkLst>
            <pc:docMk/>
            <pc:sldMk cId="762199702" sldId="300"/>
            <ac:picMk id="6" creationId="{AD045605-CCB9-4B02-BFBA-4CE68EA55315}"/>
          </ac:picMkLst>
        </pc:picChg>
        <pc:picChg chg="add mod">
          <ac:chgData name="Kimberley Constable" userId="1c67c54c78895851" providerId="LiveId" clId="{586D5BC6-FFCA-4BF5-9907-ADF2C11980CE}" dt="2021-07-31T15:49:20.361" v="944" actId="1076"/>
          <ac:picMkLst>
            <pc:docMk/>
            <pc:sldMk cId="762199702" sldId="300"/>
            <ac:picMk id="7" creationId="{CF146737-68FF-4FAA-A232-6A4A7D77CCE0}"/>
          </ac:picMkLst>
        </pc:picChg>
        <pc:picChg chg="del">
          <ac:chgData name="Kimberley Constable" userId="1c67c54c78895851" providerId="LiveId" clId="{586D5BC6-FFCA-4BF5-9907-ADF2C11980CE}" dt="2021-07-26T16:33:40.591" v="399" actId="478"/>
          <ac:picMkLst>
            <pc:docMk/>
            <pc:sldMk cId="762199702" sldId="300"/>
            <ac:picMk id="9" creationId="{3007BFBA-0532-4A4C-8119-DAF81EA0BA8C}"/>
          </ac:picMkLst>
        </pc:picChg>
      </pc:sldChg>
      <pc:sldChg chg="addSp delSp modSp mod delAnim modAnim">
        <pc:chgData name="Kimberley Constable" userId="1c67c54c78895851" providerId="LiveId" clId="{586D5BC6-FFCA-4BF5-9907-ADF2C11980CE}" dt="2021-07-31T18:22:01.010" v="1151"/>
        <pc:sldMkLst>
          <pc:docMk/>
          <pc:sldMk cId="4066477315" sldId="301"/>
        </pc:sldMkLst>
        <pc:spChg chg="mod">
          <ac:chgData name="Kimberley Constable" userId="1c67c54c78895851" providerId="LiveId" clId="{586D5BC6-FFCA-4BF5-9907-ADF2C11980CE}" dt="2021-07-26T16:29:37.319" v="343" actId="20577"/>
          <ac:spMkLst>
            <pc:docMk/>
            <pc:sldMk cId="4066477315" sldId="301"/>
            <ac:spMk id="8" creationId="{CD8821C6-68C3-46C2-AA48-1661BEC82D08}"/>
          </ac:spMkLst>
        </pc:spChg>
        <pc:spChg chg="mod">
          <ac:chgData name="Kimberley Constable" userId="1c67c54c78895851" providerId="LiveId" clId="{586D5BC6-FFCA-4BF5-9907-ADF2C11980CE}" dt="2021-07-26T16:30:50.425" v="363"/>
          <ac:spMkLst>
            <pc:docMk/>
            <pc:sldMk cId="4066477315" sldId="301"/>
            <ac:spMk id="13" creationId="{15838044-4C0D-4F6A-8395-F25E2FEA217A}"/>
          </ac:spMkLst>
        </pc:spChg>
        <pc:graphicFrameChg chg="mod modGraphic">
          <ac:chgData name="Kimberley Constable" userId="1c67c54c78895851" providerId="LiveId" clId="{586D5BC6-FFCA-4BF5-9907-ADF2C11980CE}" dt="2021-07-26T16:31:10.323" v="365"/>
          <ac:graphicFrameMkLst>
            <pc:docMk/>
            <pc:sldMk cId="4066477315" sldId="301"/>
            <ac:graphicFrameMk id="3" creationId="{EFF5602D-8BBC-472B-9A1B-F03321247138}"/>
          </ac:graphicFrameMkLst>
        </pc:graphicFrameChg>
        <pc:picChg chg="add mod">
          <ac:chgData name="Kimberley Constable" userId="1c67c54c78895851" providerId="LiveId" clId="{586D5BC6-FFCA-4BF5-9907-ADF2C11980CE}" dt="2021-07-31T15:42:28.772" v="906" actId="1076"/>
          <ac:picMkLst>
            <pc:docMk/>
            <pc:sldMk cId="4066477315" sldId="301"/>
            <ac:picMk id="4" creationId="{6D215201-923A-4ADC-9E7E-CDFB6C94FD1F}"/>
          </ac:picMkLst>
        </pc:picChg>
        <pc:picChg chg="add mod">
          <ac:chgData name="Kimberley Constable" userId="1c67c54c78895851" providerId="LiveId" clId="{586D5BC6-FFCA-4BF5-9907-ADF2C11980CE}" dt="2021-07-31T15:42:49.427" v="910" actId="1076"/>
          <ac:picMkLst>
            <pc:docMk/>
            <pc:sldMk cId="4066477315" sldId="301"/>
            <ac:picMk id="6" creationId="{E74256AD-6841-4EF7-BB77-FBA1113048DE}"/>
          </ac:picMkLst>
        </pc:picChg>
        <pc:picChg chg="del">
          <ac:chgData name="Kimberley Constable" userId="1c67c54c78895851" providerId="LiveId" clId="{586D5BC6-FFCA-4BF5-9907-ADF2C11980CE}" dt="2021-07-26T16:30:23.572" v="355" actId="478"/>
          <ac:picMkLst>
            <pc:docMk/>
            <pc:sldMk cId="4066477315" sldId="301"/>
            <ac:picMk id="7" creationId="{AFFC5587-5ABE-4DE6-B63D-CD4DCB66899E}"/>
          </ac:picMkLst>
        </pc:picChg>
        <pc:picChg chg="add mod">
          <ac:chgData name="Kimberley Constable" userId="1c67c54c78895851" providerId="LiveId" clId="{586D5BC6-FFCA-4BF5-9907-ADF2C11980CE}" dt="2021-07-31T15:43:52.054" v="915" actId="14100"/>
          <ac:picMkLst>
            <pc:docMk/>
            <pc:sldMk cId="4066477315" sldId="301"/>
            <ac:picMk id="7" creationId="{F3A2C209-B217-4407-9642-3BEEE09D83E5}"/>
          </ac:picMkLst>
        </pc:picChg>
        <pc:picChg chg="del">
          <ac:chgData name="Kimberley Constable" userId="1c67c54c78895851" providerId="LiveId" clId="{586D5BC6-FFCA-4BF5-9907-ADF2C11980CE}" dt="2021-07-26T16:27:16.673" v="341" actId="478"/>
          <ac:picMkLst>
            <pc:docMk/>
            <pc:sldMk cId="4066477315" sldId="301"/>
            <ac:picMk id="10" creationId="{424F3190-7F40-42B4-A0D9-F344A754AE94}"/>
          </ac:picMkLst>
        </pc:picChg>
        <pc:picChg chg="del">
          <ac:chgData name="Kimberley Constable" userId="1c67c54c78895851" providerId="LiveId" clId="{586D5BC6-FFCA-4BF5-9907-ADF2C11980CE}" dt="2021-07-26T16:27:14.918" v="340" actId="478"/>
          <ac:picMkLst>
            <pc:docMk/>
            <pc:sldMk cId="4066477315" sldId="301"/>
            <ac:picMk id="11" creationId="{44ECFBAA-F915-4126-90E9-608491F56660}"/>
          </ac:picMkLst>
        </pc:picChg>
      </pc:sldChg>
      <pc:sldChg chg="addSp delSp modSp mod delAnim modAnim">
        <pc:chgData name="Kimberley Constable" userId="1c67c54c78895851" providerId="LiveId" clId="{586D5BC6-FFCA-4BF5-9907-ADF2C11980CE}" dt="2021-07-31T15:37:03.401" v="877"/>
        <pc:sldMkLst>
          <pc:docMk/>
          <pc:sldMk cId="1259520998" sldId="302"/>
        </pc:sldMkLst>
        <pc:spChg chg="mod">
          <ac:chgData name="Kimberley Constable" userId="1c67c54c78895851" providerId="LiveId" clId="{586D5BC6-FFCA-4BF5-9907-ADF2C11980CE}" dt="2021-07-26T16:21:37.810" v="191"/>
          <ac:spMkLst>
            <pc:docMk/>
            <pc:sldMk cId="1259520998" sldId="302"/>
            <ac:spMk id="8" creationId="{CD8821C6-68C3-46C2-AA48-1661BEC82D08}"/>
          </ac:spMkLst>
        </pc:spChg>
        <pc:spChg chg="mod">
          <ac:chgData name="Kimberley Constable" userId="1c67c54c78895851" providerId="LiveId" clId="{586D5BC6-FFCA-4BF5-9907-ADF2C11980CE}" dt="2021-07-26T16:22:28.325" v="217"/>
          <ac:spMkLst>
            <pc:docMk/>
            <pc:sldMk cId="1259520998" sldId="302"/>
            <ac:spMk id="13" creationId="{15838044-4C0D-4F6A-8395-F25E2FEA217A}"/>
          </ac:spMkLst>
        </pc:spChg>
        <pc:graphicFrameChg chg="mod modGraphic">
          <ac:chgData name="Kimberley Constable" userId="1c67c54c78895851" providerId="LiveId" clId="{586D5BC6-FFCA-4BF5-9907-ADF2C11980CE}" dt="2021-07-26T16:23:09.915" v="254" actId="114"/>
          <ac:graphicFrameMkLst>
            <pc:docMk/>
            <pc:sldMk cId="1259520998" sldId="302"/>
            <ac:graphicFrameMk id="3" creationId="{EFF5602D-8BBC-472B-9A1B-F03321247138}"/>
          </ac:graphicFrameMkLst>
        </pc:graphicFrameChg>
        <pc:picChg chg="del">
          <ac:chgData name="Kimberley Constable" userId="1c67c54c78895851" providerId="LiveId" clId="{586D5BC6-FFCA-4BF5-9907-ADF2C11980CE}" dt="2021-07-26T16:20:24.383" v="190" actId="478"/>
          <ac:picMkLst>
            <pc:docMk/>
            <pc:sldMk cId="1259520998" sldId="302"/>
            <ac:picMk id="4" creationId="{13088997-86AA-4402-8A50-8EEEF3FC12B9}"/>
          </ac:picMkLst>
        </pc:picChg>
        <pc:picChg chg="add mod">
          <ac:chgData name="Kimberley Constable" userId="1c67c54c78895851" providerId="LiveId" clId="{586D5BC6-FFCA-4BF5-9907-ADF2C11980CE}" dt="2021-07-31T15:34:57.339" v="861" actId="1076"/>
          <ac:picMkLst>
            <pc:docMk/>
            <pc:sldMk cId="1259520998" sldId="302"/>
            <ac:picMk id="4" creationId="{5EB16A9C-A136-4EBD-A2D5-058BF20C59A4}"/>
          </ac:picMkLst>
        </pc:picChg>
        <pc:picChg chg="del">
          <ac:chgData name="Kimberley Constable" userId="1c67c54c78895851" providerId="LiveId" clId="{586D5BC6-FFCA-4BF5-9907-ADF2C11980CE}" dt="2021-07-26T16:20:23.421" v="189" actId="478"/>
          <ac:picMkLst>
            <pc:docMk/>
            <pc:sldMk cId="1259520998" sldId="302"/>
            <ac:picMk id="6" creationId="{9F51A5D2-450E-41A5-A95E-F4224DC8EB68}"/>
          </ac:picMkLst>
        </pc:picChg>
        <pc:picChg chg="add mod">
          <ac:chgData name="Kimberley Constable" userId="1c67c54c78895851" providerId="LiveId" clId="{586D5BC6-FFCA-4BF5-9907-ADF2C11980CE}" dt="2021-07-31T15:35:25.363" v="865" actId="1076"/>
          <ac:picMkLst>
            <pc:docMk/>
            <pc:sldMk cId="1259520998" sldId="302"/>
            <ac:picMk id="6" creationId="{B1D8B9A5-DC89-4E62-A596-53C2BFE018CD}"/>
          </ac:picMkLst>
        </pc:picChg>
        <pc:picChg chg="add mod">
          <ac:chgData name="Kimberley Constable" userId="1c67c54c78895851" providerId="LiveId" clId="{586D5BC6-FFCA-4BF5-9907-ADF2C11980CE}" dt="2021-07-31T15:36:50.788" v="875" actId="14100"/>
          <ac:picMkLst>
            <pc:docMk/>
            <pc:sldMk cId="1259520998" sldId="302"/>
            <ac:picMk id="7" creationId="{21DB271B-4465-4178-BB30-014E921BC69F}"/>
          </ac:picMkLst>
        </pc:picChg>
        <pc:picChg chg="del">
          <ac:chgData name="Kimberley Constable" userId="1c67c54c78895851" providerId="LiveId" clId="{586D5BC6-FFCA-4BF5-9907-ADF2C11980CE}" dt="2021-07-26T16:22:46.714" v="220" actId="478"/>
          <ac:picMkLst>
            <pc:docMk/>
            <pc:sldMk cId="1259520998" sldId="302"/>
            <ac:picMk id="9" creationId="{3554532E-EC7B-4356-9F8B-4430A35B9190}"/>
          </ac:picMkLst>
        </pc:picChg>
      </pc:sldChg>
      <pc:sldChg chg="addSp delSp modSp mod delAnim modAnim">
        <pc:chgData name="Kimberley Constable" userId="1c67c54c78895851" providerId="LiveId" clId="{586D5BC6-FFCA-4BF5-9907-ADF2C11980CE}" dt="2021-07-31T18:22:15.422" v="1152" actId="1076"/>
        <pc:sldMkLst>
          <pc:docMk/>
          <pc:sldMk cId="1036504455" sldId="303"/>
        </pc:sldMkLst>
        <pc:spChg chg="mod">
          <ac:chgData name="Kimberley Constable" userId="1c67c54c78895851" providerId="LiveId" clId="{586D5BC6-FFCA-4BF5-9907-ADF2C11980CE}" dt="2021-07-26T16:36:05.072" v="423"/>
          <ac:spMkLst>
            <pc:docMk/>
            <pc:sldMk cId="1036504455" sldId="303"/>
            <ac:spMk id="8" creationId="{CD8821C6-68C3-46C2-AA48-1661BEC82D08}"/>
          </ac:spMkLst>
        </pc:spChg>
        <pc:spChg chg="mod">
          <ac:chgData name="Kimberley Constable" userId="1c67c54c78895851" providerId="LiveId" clId="{586D5BC6-FFCA-4BF5-9907-ADF2C11980CE}" dt="2021-07-26T16:36:59.884" v="431" actId="404"/>
          <ac:spMkLst>
            <pc:docMk/>
            <pc:sldMk cId="1036504455" sldId="303"/>
            <ac:spMk id="13" creationId="{15838044-4C0D-4F6A-8395-F25E2FEA217A}"/>
          </ac:spMkLst>
        </pc:spChg>
        <pc:graphicFrameChg chg="mod modGraphic">
          <ac:chgData name="Kimberley Constable" userId="1c67c54c78895851" providerId="LiveId" clId="{586D5BC6-FFCA-4BF5-9907-ADF2C11980CE}" dt="2021-07-26T16:37:44.995" v="441" actId="20577"/>
          <ac:graphicFrameMkLst>
            <pc:docMk/>
            <pc:sldMk cId="1036504455" sldId="303"/>
            <ac:graphicFrameMk id="3" creationId="{EFF5602D-8BBC-472B-9A1B-F03321247138}"/>
          </ac:graphicFrameMkLst>
        </pc:graphicFrameChg>
        <pc:picChg chg="add mod">
          <ac:chgData name="Kimberley Constable" userId="1c67c54c78895851" providerId="LiveId" clId="{586D5BC6-FFCA-4BF5-9907-ADF2C11980CE}" dt="2021-07-31T18:22:15.422" v="1152" actId="1076"/>
          <ac:picMkLst>
            <pc:docMk/>
            <pc:sldMk cId="1036504455" sldId="303"/>
            <ac:picMk id="4" creationId="{142425AD-D184-4C8B-9741-34879D9B253E}"/>
          </ac:picMkLst>
        </pc:picChg>
        <pc:picChg chg="add mod">
          <ac:chgData name="Kimberley Constable" userId="1c67c54c78895851" providerId="LiveId" clId="{586D5BC6-FFCA-4BF5-9907-ADF2C11980CE}" dt="2021-07-31T15:49:59.099" v="952" actId="1076"/>
          <ac:picMkLst>
            <pc:docMk/>
            <pc:sldMk cId="1036504455" sldId="303"/>
            <ac:picMk id="6" creationId="{75256B58-F39B-47F0-882B-061A22CBE352}"/>
          </ac:picMkLst>
        </pc:picChg>
        <pc:picChg chg="add mod">
          <ac:chgData name="Kimberley Constable" userId="1c67c54c78895851" providerId="LiveId" clId="{586D5BC6-FFCA-4BF5-9907-ADF2C11980CE}" dt="2021-07-31T15:50:51.149" v="958" actId="14100"/>
          <ac:picMkLst>
            <pc:docMk/>
            <pc:sldMk cId="1036504455" sldId="303"/>
            <ac:picMk id="7" creationId="{03B17687-407F-4E0A-A9ED-C980DF7DC415}"/>
          </ac:picMkLst>
        </pc:picChg>
        <pc:picChg chg="del">
          <ac:chgData name="Kimberley Constable" userId="1c67c54c78895851" providerId="LiveId" clId="{586D5BC6-FFCA-4BF5-9907-ADF2C11980CE}" dt="2021-07-26T16:36:34.933" v="427" actId="478"/>
          <ac:picMkLst>
            <pc:docMk/>
            <pc:sldMk cId="1036504455" sldId="303"/>
            <ac:picMk id="7" creationId="{6628E450-0A9D-46C1-B852-46330B79EB60}"/>
          </ac:picMkLst>
        </pc:picChg>
        <pc:picChg chg="del">
          <ac:chgData name="Kimberley Constable" userId="1c67c54c78895851" providerId="LiveId" clId="{586D5BC6-FFCA-4BF5-9907-ADF2C11980CE}" dt="2021-07-26T16:35:52.341" v="422" actId="478"/>
          <ac:picMkLst>
            <pc:docMk/>
            <pc:sldMk cId="1036504455" sldId="303"/>
            <ac:picMk id="10" creationId="{CBD9DB89-AC17-4E31-A804-819236C94595}"/>
          </ac:picMkLst>
        </pc:picChg>
        <pc:picChg chg="del">
          <ac:chgData name="Kimberley Constable" userId="1c67c54c78895851" providerId="LiveId" clId="{586D5BC6-FFCA-4BF5-9907-ADF2C11980CE}" dt="2021-07-26T16:35:52.341" v="422" actId="478"/>
          <ac:picMkLst>
            <pc:docMk/>
            <pc:sldMk cId="1036504455" sldId="303"/>
            <ac:picMk id="11" creationId="{74C1D014-88CA-4BC5-88A3-6CCE8BFBCA25}"/>
          </ac:picMkLst>
        </pc:picChg>
      </pc:sldChg>
      <pc:sldChg chg="addSp delSp modSp mod delAnim modAnim">
        <pc:chgData name="Kimberley Constable" userId="1c67c54c78895851" providerId="LiveId" clId="{586D5BC6-FFCA-4BF5-9907-ADF2C11980CE}" dt="2021-07-31T15:52:21.705" v="972"/>
        <pc:sldMkLst>
          <pc:docMk/>
          <pc:sldMk cId="1273452181" sldId="304"/>
        </pc:sldMkLst>
        <pc:spChg chg="mod">
          <ac:chgData name="Kimberley Constable" userId="1c67c54c78895851" providerId="LiveId" clId="{586D5BC6-FFCA-4BF5-9907-ADF2C11980CE}" dt="2021-07-26T16:39:27.481" v="445"/>
          <ac:spMkLst>
            <pc:docMk/>
            <pc:sldMk cId="1273452181" sldId="304"/>
            <ac:spMk id="8" creationId="{CD8821C6-68C3-46C2-AA48-1661BEC82D08}"/>
          </ac:spMkLst>
        </pc:spChg>
        <pc:spChg chg="mod">
          <ac:chgData name="Kimberley Constable" userId="1c67c54c78895851" providerId="LiveId" clId="{586D5BC6-FFCA-4BF5-9907-ADF2C11980CE}" dt="2021-07-26T16:40:29.080" v="457"/>
          <ac:spMkLst>
            <pc:docMk/>
            <pc:sldMk cId="1273452181" sldId="304"/>
            <ac:spMk id="13" creationId="{15838044-4C0D-4F6A-8395-F25E2FEA217A}"/>
          </ac:spMkLst>
        </pc:spChg>
        <pc:graphicFrameChg chg="mod modGraphic">
          <ac:chgData name="Kimberley Constable" userId="1c67c54c78895851" providerId="LiveId" clId="{586D5BC6-FFCA-4BF5-9907-ADF2C11980CE}" dt="2021-07-26T16:41:07.814" v="493" actId="20577"/>
          <ac:graphicFrameMkLst>
            <pc:docMk/>
            <pc:sldMk cId="1273452181" sldId="304"/>
            <ac:graphicFrameMk id="3" creationId="{EFF5602D-8BBC-472B-9A1B-F03321247138}"/>
          </ac:graphicFrameMkLst>
        </pc:graphicFrameChg>
        <pc:picChg chg="add mod">
          <ac:chgData name="Kimberley Constable" userId="1c67c54c78895851" providerId="LiveId" clId="{586D5BC6-FFCA-4BF5-9907-ADF2C11980CE}" dt="2021-07-31T15:51:38.138" v="963" actId="14100"/>
          <ac:picMkLst>
            <pc:docMk/>
            <pc:sldMk cId="1273452181" sldId="304"/>
            <ac:picMk id="4" creationId="{35DFDCE9-C68B-48A8-AF04-E68DBECE6D76}"/>
          </ac:picMkLst>
        </pc:picChg>
        <pc:picChg chg="del">
          <ac:chgData name="Kimberley Constable" userId="1c67c54c78895851" providerId="LiveId" clId="{586D5BC6-FFCA-4BF5-9907-ADF2C11980CE}" dt="2021-07-26T16:39:09.073" v="442" actId="478"/>
          <ac:picMkLst>
            <pc:docMk/>
            <pc:sldMk cId="1273452181" sldId="304"/>
            <ac:picMk id="4" creationId="{B3AE9355-2EB0-4914-BD2D-C47A4DE7A75B}"/>
          </ac:picMkLst>
        </pc:picChg>
        <pc:picChg chg="add mod">
          <ac:chgData name="Kimberley Constable" userId="1c67c54c78895851" providerId="LiveId" clId="{586D5BC6-FFCA-4BF5-9907-ADF2C11980CE}" dt="2021-07-31T15:51:50.938" v="966" actId="1076"/>
          <ac:picMkLst>
            <pc:docMk/>
            <pc:sldMk cId="1273452181" sldId="304"/>
            <ac:picMk id="6" creationId="{1F361B18-9CAE-4C87-A77F-AB25482171C9}"/>
          </ac:picMkLst>
        </pc:picChg>
        <pc:picChg chg="del">
          <ac:chgData name="Kimberley Constable" userId="1c67c54c78895851" providerId="LiveId" clId="{586D5BC6-FFCA-4BF5-9907-ADF2C11980CE}" dt="2021-07-26T16:39:13.389" v="443" actId="478"/>
          <ac:picMkLst>
            <pc:docMk/>
            <pc:sldMk cId="1273452181" sldId="304"/>
            <ac:picMk id="6" creationId="{B8EA513B-B21E-4762-AA3F-517DCA6DC671}"/>
          </ac:picMkLst>
        </pc:picChg>
        <pc:picChg chg="add mod">
          <ac:chgData name="Kimberley Constable" userId="1c67c54c78895851" providerId="LiveId" clId="{586D5BC6-FFCA-4BF5-9907-ADF2C11980CE}" dt="2021-07-31T15:52:09.428" v="970" actId="1076"/>
          <ac:picMkLst>
            <pc:docMk/>
            <pc:sldMk cId="1273452181" sldId="304"/>
            <ac:picMk id="7" creationId="{42A216F4-B0AB-449F-ABEF-390F05A5FD85}"/>
          </ac:picMkLst>
        </pc:picChg>
        <pc:picChg chg="del">
          <ac:chgData name="Kimberley Constable" userId="1c67c54c78895851" providerId="LiveId" clId="{586D5BC6-FFCA-4BF5-9907-ADF2C11980CE}" dt="2021-07-26T16:39:14.734" v="444" actId="478"/>
          <ac:picMkLst>
            <pc:docMk/>
            <pc:sldMk cId="1273452181" sldId="304"/>
            <ac:picMk id="9" creationId="{E3D6BAF9-542B-4716-A426-B8DB95114F97}"/>
          </ac:picMkLst>
        </pc:picChg>
      </pc:sldChg>
      <pc:sldChg chg="addSp delSp modSp mod delAnim modAnim">
        <pc:chgData name="Kimberley Constable" userId="1c67c54c78895851" providerId="LiveId" clId="{586D5BC6-FFCA-4BF5-9907-ADF2C11980CE}" dt="2021-07-31T15:53:52.522" v="985"/>
        <pc:sldMkLst>
          <pc:docMk/>
          <pc:sldMk cId="3238913694" sldId="305"/>
        </pc:sldMkLst>
        <pc:spChg chg="mod">
          <ac:chgData name="Kimberley Constable" userId="1c67c54c78895851" providerId="LiveId" clId="{586D5BC6-FFCA-4BF5-9907-ADF2C11980CE}" dt="2021-07-26T16:41:39.073" v="497"/>
          <ac:spMkLst>
            <pc:docMk/>
            <pc:sldMk cId="3238913694" sldId="305"/>
            <ac:spMk id="8" creationId="{CD8821C6-68C3-46C2-AA48-1661BEC82D08}"/>
          </ac:spMkLst>
        </pc:spChg>
        <pc:spChg chg="mod">
          <ac:chgData name="Kimberley Constable" userId="1c67c54c78895851" providerId="LiveId" clId="{586D5BC6-FFCA-4BF5-9907-ADF2C11980CE}" dt="2021-07-26T16:42:18.035" v="506"/>
          <ac:spMkLst>
            <pc:docMk/>
            <pc:sldMk cId="3238913694" sldId="305"/>
            <ac:spMk id="13" creationId="{15838044-4C0D-4F6A-8395-F25E2FEA217A}"/>
          </ac:spMkLst>
        </pc:spChg>
        <pc:graphicFrameChg chg="mod modGraphic">
          <ac:chgData name="Kimberley Constable" userId="1c67c54c78895851" providerId="LiveId" clId="{586D5BC6-FFCA-4BF5-9907-ADF2C11980CE}" dt="2021-07-26T16:42:53.770" v="518" actId="20577"/>
          <ac:graphicFrameMkLst>
            <pc:docMk/>
            <pc:sldMk cId="3238913694" sldId="305"/>
            <ac:graphicFrameMk id="3" creationId="{EFF5602D-8BBC-472B-9A1B-F03321247138}"/>
          </ac:graphicFrameMkLst>
        </pc:graphicFrameChg>
        <pc:picChg chg="add mod">
          <ac:chgData name="Kimberley Constable" userId="1c67c54c78895851" providerId="LiveId" clId="{586D5BC6-FFCA-4BF5-9907-ADF2C11980CE}" dt="2021-07-31T15:52:36.194" v="974" actId="1076"/>
          <ac:picMkLst>
            <pc:docMk/>
            <pc:sldMk cId="3238913694" sldId="305"/>
            <ac:picMk id="4" creationId="{F9B65D85-AB85-4933-9FCA-0876DCDAB1C6}"/>
          </ac:picMkLst>
        </pc:picChg>
        <pc:picChg chg="add mod">
          <ac:chgData name="Kimberley Constable" userId="1c67c54c78895851" providerId="LiveId" clId="{586D5BC6-FFCA-4BF5-9907-ADF2C11980CE}" dt="2021-07-31T15:52:54.722" v="978" actId="1076"/>
          <ac:picMkLst>
            <pc:docMk/>
            <pc:sldMk cId="3238913694" sldId="305"/>
            <ac:picMk id="6" creationId="{01DB9105-E2B5-4D0E-ABF6-B63C91A2829A}"/>
          </ac:picMkLst>
        </pc:picChg>
        <pc:picChg chg="add mod">
          <ac:chgData name="Kimberley Constable" userId="1c67c54c78895851" providerId="LiveId" clId="{586D5BC6-FFCA-4BF5-9907-ADF2C11980CE}" dt="2021-07-31T15:53:48.388" v="984" actId="14100"/>
          <ac:picMkLst>
            <pc:docMk/>
            <pc:sldMk cId="3238913694" sldId="305"/>
            <ac:picMk id="7" creationId="{BE72682D-AC86-4FE4-BC68-2E93DBC5DF5C}"/>
          </ac:picMkLst>
        </pc:picChg>
        <pc:picChg chg="del">
          <ac:chgData name="Kimberley Constable" userId="1c67c54c78895851" providerId="LiveId" clId="{586D5BC6-FFCA-4BF5-9907-ADF2C11980CE}" dt="2021-07-26T16:41:26.280" v="494" actId="478"/>
          <ac:picMkLst>
            <pc:docMk/>
            <pc:sldMk cId="3238913694" sldId="305"/>
            <ac:picMk id="7" creationId="{D1920722-149A-4163-A7C9-2EE31BB7BC7B}"/>
          </ac:picMkLst>
        </pc:picChg>
        <pc:picChg chg="del">
          <ac:chgData name="Kimberley Constable" userId="1c67c54c78895851" providerId="LiveId" clId="{586D5BC6-FFCA-4BF5-9907-ADF2C11980CE}" dt="2021-07-26T16:41:30.638" v="496" actId="478"/>
          <ac:picMkLst>
            <pc:docMk/>
            <pc:sldMk cId="3238913694" sldId="305"/>
            <ac:picMk id="10" creationId="{913FC124-5E5C-4203-AC53-8EEA1F5D19A3}"/>
          </ac:picMkLst>
        </pc:picChg>
        <pc:picChg chg="del">
          <ac:chgData name="Kimberley Constable" userId="1c67c54c78895851" providerId="LiveId" clId="{586D5BC6-FFCA-4BF5-9907-ADF2C11980CE}" dt="2021-07-26T16:41:29.342" v="495" actId="478"/>
          <ac:picMkLst>
            <pc:docMk/>
            <pc:sldMk cId="3238913694" sldId="305"/>
            <ac:picMk id="11" creationId="{D9E0BEE5-F2A1-4D28-B19B-437C90A4E34E}"/>
          </ac:picMkLst>
        </pc:picChg>
      </pc:sldChg>
      <pc:sldChg chg="addSp delSp modSp mod delAnim modAnim">
        <pc:chgData name="Kimberley Constable" userId="1c67c54c78895851" providerId="LiveId" clId="{586D5BC6-FFCA-4BF5-9907-ADF2C11980CE}" dt="2021-07-31T15:55:55.233" v="999"/>
        <pc:sldMkLst>
          <pc:docMk/>
          <pc:sldMk cId="939610717" sldId="306"/>
        </pc:sldMkLst>
        <pc:spChg chg="mod">
          <ac:chgData name="Kimberley Constable" userId="1c67c54c78895851" providerId="LiveId" clId="{586D5BC6-FFCA-4BF5-9907-ADF2C11980CE}" dt="2021-07-26T16:43:14.323" v="521"/>
          <ac:spMkLst>
            <pc:docMk/>
            <pc:sldMk cId="939610717" sldId="306"/>
            <ac:spMk id="8" creationId="{CD8821C6-68C3-46C2-AA48-1661BEC82D08}"/>
          </ac:spMkLst>
        </pc:spChg>
        <pc:spChg chg="mod">
          <ac:chgData name="Kimberley Constable" userId="1c67c54c78895851" providerId="LiveId" clId="{586D5BC6-FFCA-4BF5-9907-ADF2C11980CE}" dt="2021-07-26T16:43:53.191" v="527"/>
          <ac:spMkLst>
            <pc:docMk/>
            <pc:sldMk cId="939610717" sldId="306"/>
            <ac:spMk id="13" creationId="{15838044-4C0D-4F6A-8395-F25E2FEA217A}"/>
          </ac:spMkLst>
        </pc:spChg>
        <pc:graphicFrameChg chg="mod modGraphic">
          <ac:chgData name="Kimberley Constable" userId="1c67c54c78895851" providerId="LiveId" clId="{586D5BC6-FFCA-4BF5-9907-ADF2C11980CE}" dt="2021-07-26T16:44:29.738" v="538" actId="20577"/>
          <ac:graphicFrameMkLst>
            <pc:docMk/>
            <pc:sldMk cId="939610717" sldId="306"/>
            <ac:graphicFrameMk id="3" creationId="{EFF5602D-8BBC-472B-9A1B-F03321247138}"/>
          </ac:graphicFrameMkLst>
        </pc:graphicFrameChg>
        <pc:picChg chg="del">
          <ac:chgData name="Kimberley Constable" userId="1c67c54c78895851" providerId="LiveId" clId="{586D5BC6-FFCA-4BF5-9907-ADF2C11980CE}" dt="2021-07-26T16:44:31.620" v="539" actId="478"/>
          <ac:picMkLst>
            <pc:docMk/>
            <pc:sldMk cId="939610717" sldId="306"/>
            <ac:picMk id="4" creationId="{6D4BD0CB-EAB0-4EC0-BBDF-DD5582527C02}"/>
          </ac:picMkLst>
        </pc:picChg>
        <pc:picChg chg="add mod">
          <ac:chgData name="Kimberley Constable" userId="1c67c54c78895851" providerId="LiveId" clId="{586D5BC6-FFCA-4BF5-9907-ADF2C11980CE}" dt="2021-07-31T15:55:09.462" v="990" actId="14100"/>
          <ac:picMkLst>
            <pc:docMk/>
            <pc:sldMk cId="939610717" sldId="306"/>
            <ac:picMk id="4" creationId="{C168899D-D2CD-4BEB-BC95-44047B5CC8F0}"/>
          </ac:picMkLst>
        </pc:picChg>
        <pc:picChg chg="del">
          <ac:chgData name="Kimberley Constable" userId="1c67c54c78895851" providerId="LiveId" clId="{586D5BC6-FFCA-4BF5-9907-ADF2C11980CE}" dt="2021-07-26T16:43:02.598" v="519" actId="478"/>
          <ac:picMkLst>
            <pc:docMk/>
            <pc:sldMk cId="939610717" sldId="306"/>
            <ac:picMk id="6" creationId="{0DBBDDD7-1813-4688-BCB0-2D85D8DAD0CB}"/>
          </ac:picMkLst>
        </pc:picChg>
        <pc:picChg chg="add mod">
          <ac:chgData name="Kimberley Constable" userId="1c67c54c78895851" providerId="LiveId" clId="{586D5BC6-FFCA-4BF5-9907-ADF2C11980CE}" dt="2021-07-31T15:55:26.108" v="993" actId="1076"/>
          <ac:picMkLst>
            <pc:docMk/>
            <pc:sldMk cId="939610717" sldId="306"/>
            <ac:picMk id="6" creationId="{FE7DE9DE-8ED3-42E4-83A5-AFD9FD07DD18}"/>
          </ac:picMkLst>
        </pc:picChg>
        <pc:picChg chg="add mod">
          <ac:chgData name="Kimberley Constable" userId="1c67c54c78895851" providerId="LiveId" clId="{586D5BC6-FFCA-4BF5-9907-ADF2C11980CE}" dt="2021-07-31T15:55:41.175" v="996" actId="1076"/>
          <ac:picMkLst>
            <pc:docMk/>
            <pc:sldMk cId="939610717" sldId="306"/>
            <ac:picMk id="7" creationId="{867623E1-284A-4F29-93FE-01E9B41D2AB2}"/>
          </ac:picMkLst>
        </pc:picChg>
        <pc:picChg chg="del">
          <ac:chgData name="Kimberley Constable" userId="1c67c54c78895851" providerId="LiveId" clId="{586D5BC6-FFCA-4BF5-9907-ADF2C11980CE}" dt="2021-07-26T16:43:04.081" v="520" actId="478"/>
          <ac:picMkLst>
            <pc:docMk/>
            <pc:sldMk cId="939610717" sldId="306"/>
            <ac:picMk id="9" creationId="{011E5607-149B-4063-90DD-04DE16B4C67A}"/>
          </ac:picMkLst>
        </pc:picChg>
      </pc:sldChg>
      <pc:sldChg chg="addSp delSp modSp mod delAnim modAnim">
        <pc:chgData name="Kimberley Constable" userId="1c67c54c78895851" providerId="LiveId" clId="{586D5BC6-FFCA-4BF5-9907-ADF2C11980CE}" dt="2021-07-31T15:40:51.832" v="904"/>
        <pc:sldMkLst>
          <pc:docMk/>
          <pc:sldMk cId="3041304406" sldId="307"/>
        </pc:sldMkLst>
        <pc:spChg chg="mod">
          <ac:chgData name="Kimberley Constable" userId="1c67c54c78895851" providerId="LiveId" clId="{586D5BC6-FFCA-4BF5-9907-ADF2C11980CE}" dt="2021-07-26T16:25:28.924" v="290" actId="404"/>
          <ac:spMkLst>
            <pc:docMk/>
            <pc:sldMk cId="3041304406" sldId="307"/>
            <ac:spMk id="8" creationId="{CD8821C6-68C3-46C2-AA48-1661BEC82D08}"/>
          </ac:spMkLst>
        </pc:spChg>
        <pc:spChg chg="mod">
          <ac:chgData name="Kimberley Constable" userId="1c67c54c78895851" providerId="LiveId" clId="{586D5BC6-FFCA-4BF5-9907-ADF2C11980CE}" dt="2021-07-26T16:26:29.620" v="325" actId="403"/>
          <ac:spMkLst>
            <pc:docMk/>
            <pc:sldMk cId="3041304406" sldId="307"/>
            <ac:spMk id="13" creationId="{15838044-4C0D-4F6A-8395-F25E2FEA217A}"/>
          </ac:spMkLst>
        </pc:spChg>
        <pc:graphicFrameChg chg="mod modGraphic">
          <ac:chgData name="Kimberley Constable" userId="1c67c54c78895851" providerId="LiveId" clId="{586D5BC6-FFCA-4BF5-9907-ADF2C11980CE}" dt="2021-07-26T16:27:09.032" v="339" actId="20577"/>
          <ac:graphicFrameMkLst>
            <pc:docMk/>
            <pc:sldMk cId="3041304406" sldId="307"/>
            <ac:graphicFrameMk id="3" creationId="{EFF5602D-8BBC-472B-9A1B-F03321247138}"/>
          </ac:graphicFrameMkLst>
        </pc:graphicFrameChg>
        <pc:picChg chg="add mod">
          <ac:chgData name="Kimberley Constable" userId="1c67c54c78895851" providerId="LiveId" clId="{586D5BC6-FFCA-4BF5-9907-ADF2C11980CE}" dt="2021-07-31T15:39:31.084" v="893" actId="1076"/>
          <ac:picMkLst>
            <pc:docMk/>
            <pc:sldMk cId="3041304406" sldId="307"/>
            <ac:picMk id="4" creationId="{74F6C7E0-6A9A-4234-A7AC-D9B211F70AB2}"/>
          </ac:picMkLst>
        </pc:picChg>
        <pc:picChg chg="add mod">
          <ac:chgData name="Kimberley Constable" userId="1c67c54c78895851" providerId="LiveId" clId="{586D5BC6-FFCA-4BF5-9907-ADF2C11980CE}" dt="2021-07-31T15:40:03.872" v="897" actId="1076"/>
          <ac:picMkLst>
            <pc:docMk/>
            <pc:sldMk cId="3041304406" sldId="307"/>
            <ac:picMk id="6" creationId="{47D0356F-1EAF-4E71-9383-9A79A3560348}"/>
          </ac:picMkLst>
        </pc:picChg>
        <pc:picChg chg="add mod">
          <ac:chgData name="Kimberley Constable" userId="1c67c54c78895851" providerId="LiveId" clId="{586D5BC6-FFCA-4BF5-9907-ADF2C11980CE}" dt="2021-07-31T15:40:48.820" v="903" actId="14100"/>
          <ac:picMkLst>
            <pc:docMk/>
            <pc:sldMk cId="3041304406" sldId="307"/>
            <ac:picMk id="7" creationId="{B69B272B-583A-43F5-BC55-AA2F87438805}"/>
          </ac:picMkLst>
        </pc:picChg>
        <pc:picChg chg="del">
          <ac:chgData name="Kimberley Constable" userId="1c67c54c78895851" providerId="LiveId" clId="{586D5BC6-FFCA-4BF5-9907-ADF2C11980CE}" dt="2021-07-26T16:26:02.332" v="299" actId="478"/>
          <ac:picMkLst>
            <pc:docMk/>
            <pc:sldMk cId="3041304406" sldId="307"/>
            <ac:picMk id="7" creationId="{D47579CF-5C69-4AEB-9424-B9D9EFE1F37A}"/>
          </ac:picMkLst>
        </pc:picChg>
        <pc:picChg chg="del">
          <ac:chgData name="Kimberley Constable" userId="1c67c54c78895851" providerId="LiveId" clId="{586D5BC6-FFCA-4BF5-9907-ADF2C11980CE}" dt="2021-07-26T16:25:11.639" v="287" actId="478"/>
          <ac:picMkLst>
            <pc:docMk/>
            <pc:sldMk cId="3041304406" sldId="307"/>
            <ac:picMk id="10" creationId="{5246A031-8DFB-48DE-A8E3-F36E9DF012AD}"/>
          </ac:picMkLst>
        </pc:picChg>
        <pc:picChg chg="del">
          <ac:chgData name="Kimberley Constable" userId="1c67c54c78895851" providerId="LiveId" clId="{586D5BC6-FFCA-4BF5-9907-ADF2C11980CE}" dt="2021-07-26T16:25:12.953" v="288" actId="478"/>
          <ac:picMkLst>
            <pc:docMk/>
            <pc:sldMk cId="3041304406" sldId="307"/>
            <ac:picMk id="11" creationId="{D6DE592A-C2A5-4F5D-85BF-53A6B6E328CF}"/>
          </ac:picMkLst>
        </pc:picChg>
      </pc:sldChg>
      <pc:sldChg chg="addSp delSp modSp mod delAnim modAnim">
        <pc:chgData name="Kimberley Constable" userId="1c67c54c78895851" providerId="LiveId" clId="{586D5BC6-FFCA-4BF5-9907-ADF2C11980CE}" dt="2021-07-31T15:58:56.938" v="1034"/>
        <pc:sldMkLst>
          <pc:docMk/>
          <pc:sldMk cId="2849967985" sldId="308"/>
        </pc:sldMkLst>
        <pc:spChg chg="mod">
          <ac:chgData name="Kimberley Constable" userId="1c67c54c78895851" providerId="LiveId" clId="{586D5BC6-FFCA-4BF5-9907-ADF2C11980CE}" dt="2021-07-26T16:46:18.475" v="543" actId="1076"/>
          <ac:spMkLst>
            <pc:docMk/>
            <pc:sldMk cId="2849967985" sldId="308"/>
            <ac:spMk id="8" creationId="{CD8821C6-68C3-46C2-AA48-1661BEC82D08}"/>
          </ac:spMkLst>
        </pc:spChg>
        <pc:spChg chg="mod">
          <ac:chgData name="Kimberley Constable" userId="1c67c54c78895851" providerId="LiveId" clId="{586D5BC6-FFCA-4BF5-9907-ADF2C11980CE}" dt="2021-07-26T16:48:12.146" v="579" actId="1036"/>
          <ac:spMkLst>
            <pc:docMk/>
            <pc:sldMk cId="2849967985" sldId="308"/>
            <ac:spMk id="13" creationId="{15838044-4C0D-4F6A-8395-F25E2FEA217A}"/>
          </ac:spMkLst>
        </pc:spChg>
        <pc:graphicFrameChg chg="mod modGraphic">
          <ac:chgData name="Kimberley Constable" userId="1c67c54c78895851" providerId="LiveId" clId="{586D5BC6-FFCA-4BF5-9907-ADF2C11980CE}" dt="2021-07-26T16:48:07.250" v="574" actId="403"/>
          <ac:graphicFrameMkLst>
            <pc:docMk/>
            <pc:sldMk cId="2849967985" sldId="308"/>
            <ac:graphicFrameMk id="3" creationId="{EFF5602D-8BBC-472B-9A1B-F03321247138}"/>
          </ac:graphicFrameMkLst>
        </pc:graphicFrameChg>
        <pc:picChg chg="add mod">
          <ac:chgData name="Kimberley Constable" userId="1c67c54c78895851" providerId="LiveId" clId="{586D5BC6-FFCA-4BF5-9907-ADF2C11980CE}" dt="2021-07-31T15:58:11.452" v="1026" actId="14100"/>
          <ac:picMkLst>
            <pc:docMk/>
            <pc:sldMk cId="2849967985" sldId="308"/>
            <ac:picMk id="4" creationId="{38EBE698-D94B-41C9-974D-309611144D95}"/>
          </ac:picMkLst>
        </pc:picChg>
        <pc:picChg chg="del">
          <ac:chgData name="Kimberley Constable" userId="1c67c54c78895851" providerId="LiveId" clId="{586D5BC6-FFCA-4BF5-9907-ADF2C11980CE}" dt="2021-07-26T16:47:13.369" v="558" actId="478"/>
          <ac:picMkLst>
            <pc:docMk/>
            <pc:sldMk cId="2849967985" sldId="308"/>
            <ac:picMk id="4" creationId="{8813E28C-7300-496F-93B7-84F075B9B542}"/>
          </ac:picMkLst>
        </pc:picChg>
        <pc:picChg chg="add mod">
          <ac:chgData name="Kimberley Constable" userId="1c67c54c78895851" providerId="LiveId" clId="{586D5BC6-FFCA-4BF5-9907-ADF2C11980CE}" dt="2021-07-31T15:58:22.627" v="1028" actId="1076"/>
          <ac:picMkLst>
            <pc:docMk/>
            <pc:sldMk cId="2849967985" sldId="308"/>
            <ac:picMk id="6" creationId="{2CDB2FCD-3C51-4F9F-918D-4059439FB672}"/>
          </ac:picMkLst>
        </pc:picChg>
        <pc:picChg chg="del">
          <ac:chgData name="Kimberley Constable" userId="1c67c54c78895851" providerId="LiveId" clId="{586D5BC6-FFCA-4BF5-9907-ADF2C11980CE}" dt="2021-07-26T16:46:06.648" v="541" actId="478"/>
          <ac:picMkLst>
            <pc:docMk/>
            <pc:sldMk cId="2849967985" sldId="308"/>
            <ac:picMk id="6" creationId="{8D9E88CB-3E81-4DB7-B613-4171EAD07CEF}"/>
          </ac:picMkLst>
        </pc:picChg>
        <pc:picChg chg="add mod">
          <ac:chgData name="Kimberley Constable" userId="1c67c54c78895851" providerId="LiveId" clId="{586D5BC6-FFCA-4BF5-9907-ADF2C11980CE}" dt="2021-07-31T15:58:40.443" v="1032" actId="1076"/>
          <ac:picMkLst>
            <pc:docMk/>
            <pc:sldMk cId="2849967985" sldId="308"/>
            <ac:picMk id="7" creationId="{83F48C9C-7AF6-46CC-9ECB-DA2C159D9A0B}"/>
          </ac:picMkLst>
        </pc:picChg>
        <pc:picChg chg="del">
          <ac:chgData name="Kimberley Constable" userId="1c67c54c78895851" providerId="LiveId" clId="{586D5BC6-FFCA-4BF5-9907-ADF2C11980CE}" dt="2021-07-26T16:46:05.555" v="540" actId="478"/>
          <ac:picMkLst>
            <pc:docMk/>
            <pc:sldMk cId="2849967985" sldId="308"/>
            <ac:picMk id="9" creationId="{30823DDF-E921-4D07-911E-8810BB0B608E}"/>
          </ac:picMkLst>
        </pc:picChg>
      </pc:sldChg>
      <pc:sldChg chg="addSp delSp modSp mod delAnim modAnim">
        <pc:chgData name="Kimberley Constable" userId="1c67c54c78895851" providerId="LiveId" clId="{586D5BC6-FFCA-4BF5-9907-ADF2C11980CE}" dt="2021-07-31T16:00:59.791" v="1047"/>
        <pc:sldMkLst>
          <pc:docMk/>
          <pc:sldMk cId="1112986611" sldId="309"/>
        </pc:sldMkLst>
        <pc:spChg chg="mod">
          <ac:chgData name="Kimberley Constable" userId="1c67c54c78895851" providerId="LiveId" clId="{586D5BC6-FFCA-4BF5-9907-ADF2C11980CE}" dt="2021-07-26T16:48:47.502" v="582"/>
          <ac:spMkLst>
            <pc:docMk/>
            <pc:sldMk cId="1112986611" sldId="309"/>
            <ac:spMk id="8" creationId="{CD8821C6-68C3-46C2-AA48-1661BEC82D08}"/>
          </ac:spMkLst>
        </pc:spChg>
        <pc:spChg chg="mod">
          <ac:chgData name="Kimberley Constable" userId="1c67c54c78895851" providerId="LiveId" clId="{586D5BC6-FFCA-4BF5-9907-ADF2C11980CE}" dt="2021-07-26T16:49:31.955" v="592"/>
          <ac:spMkLst>
            <pc:docMk/>
            <pc:sldMk cId="1112986611" sldId="309"/>
            <ac:spMk id="13" creationId="{15838044-4C0D-4F6A-8395-F25E2FEA217A}"/>
          </ac:spMkLst>
        </pc:spChg>
        <pc:graphicFrameChg chg="mod modGraphic">
          <ac:chgData name="Kimberley Constable" userId="1c67c54c78895851" providerId="LiveId" clId="{586D5BC6-FFCA-4BF5-9907-ADF2C11980CE}" dt="2021-07-26T16:50:12.671" v="601" actId="20577"/>
          <ac:graphicFrameMkLst>
            <pc:docMk/>
            <pc:sldMk cId="1112986611" sldId="309"/>
            <ac:graphicFrameMk id="3" creationId="{EFF5602D-8BBC-472B-9A1B-F03321247138}"/>
          </ac:graphicFrameMkLst>
        </pc:graphicFrameChg>
        <pc:picChg chg="add mod">
          <ac:chgData name="Kimberley Constable" userId="1c67c54c78895851" providerId="LiveId" clId="{586D5BC6-FFCA-4BF5-9907-ADF2C11980CE}" dt="2021-07-31T15:59:08" v="1036" actId="1076"/>
          <ac:picMkLst>
            <pc:docMk/>
            <pc:sldMk cId="1112986611" sldId="309"/>
            <ac:picMk id="4" creationId="{B3F552C7-5009-4470-B2C9-68ADBD0285E3}"/>
          </ac:picMkLst>
        </pc:picChg>
        <pc:picChg chg="add mod">
          <ac:chgData name="Kimberley Constable" userId="1c67c54c78895851" providerId="LiveId" clId="{586D5BC6-FFCA-4BF5-9907-ADF2C11980CE}" dt="2021-07-31T15:59:27.124" v="1040" actId="1076"/>
          <ac:picMkLst>
            <pc:docMk/>
            <pc:sldMk cId="1112986611" sldId="309"/>
            <ac:picMk id="6" creationId="{A3E3BF79-7ABF-45CA-8909-4895F08C5A45}"/>
          </ac:picMkLst>
        </pc:picChg>
        <pc:picChg chg="del">
          <ac:chgData name="Kimberley Constable" userId="1c67c54c78895851" providerId="LiveId" clId="{586D5BC6-FFCA-4BF5-9907-ADF2C11980CE}" dt="2021-07-26T16:50:14.796" v="602" actId="478"/>
          <ac:picMkLst>
            <pc:docMk/>
            <pc:sldMk cId="1112986611" sldId="309"/>
            <ac:picMk id="7" creationId="{0802C5B3-F248-4C24-99C6-94041FFC752A}"/>
          </ac:picMkLst>
        </pc:picChg>
        <pc:picChg chg="add mod">
          <ac:chgData name="Kimberley Constable" userId="1c67c54c78895851" providerId="LiveId" clId="{586D5BC6-FFCA-4BF5-9907-ADF2C11980CE}" dt="2021-07-31T16:00:55.925" v="1046" actId="14100"/>
          <ac:picMkLst>
            <pc:docMk/>
            <pc:sldMk cId="1112986611" sldId="309"/>
            <ac:picMk id="7" creationId="{FC5F40C5-C028-489A-AAC2-EF274F9F8BAD}"/>
          </ac:picMkLst>
        </pc:picChg>
        <pc:picChg chg="del">
          <ac:chgData name="Kimberley Constable" userId="1c67c54c78895851" providerId="LiveId" clId="{586D5BC6-FFCA-4BF5-9907-ADF2C11980CE}" dt="2021-07-26T16:48:33.635" v="580" actId="478"/>
          <ac:picMkLst>
            <pc:docMk/>
            <pc:sldMk cId="1112986611" sldId="309"/>
            <ac:picMk id="10" creationId="{DB9430F5-229A-4CEE-93D7-057A3BD606F8}"/>
          </ac:picMkLst>
        </pc:picChg>
        <pc:picChg chg="del">
          <ac:chgData name="Kimberley Constable" userId="1c67c54c78895851" providerId="LiveId" clId="{586D5BC6-FFCA-4BF5-9907-ADF2C11980CE}" dt="2021-07-26T16:48:34.776" v="581" actId="478"/>
          <ac:picMkLst>
            <pc:docMk/>
            <pc:sldMk cId="1112986611" sldId="309"/>
            <ac:picMk id="11" creationId="{4ADB83E9-60D0-4B4B-8BF0-DFAC03AF8A96}"/>
          </ac:picMkLst>
        </pc:picChg>
      </pc:sldChg>
      <pc:sldChg chg="addSp delSp modSp mod delAnim modAnim">
        <pc:chgData name="Kimberley Constable" userId="1c67c54c78895851" providerId="LiveId" clId="{586D5BC6-FFCA-4BF5-9907-ADF2C11980CE}" dt="2021-07-31T16:07:04.512" v="1064"/>
        <pc:sldMkLst>
          <pc:docMk/>
          <pc:sldMk cId="3595439809" sldId="310"/>
        </pc:sldMkLst>
        <pc:spChg chg="mod">
          <ac:chgData name="Kimberley Constable" userId="1c67c54c78895851" providerId="LiveId" clId="{586D5BC6-FFCA-4BF5-9907-ADF2C11980CE}" dt="2021-07-26T16:50:35.265" v="605"/>
          <ac:spMkLst>
            <pc:docMk/>
            <pc:sldMk cId="3595439809" sldId="310"/>
            <ac:spMk id="8" creationId="{CD8821C6-68C3-46C2-AA48-1661BEC82D08}"/>
          </ac:spMkLst>
        </pc:spChg>
        <pc:spChg chg="mod">
          <ac:chgData name="Kimberley Constable" userId="1c67c54c78895851" providerId="LiveId" clId="{586D5BC6-FFCA-4BF5-9907-ADF2C11980CE}" dt="2021-07-26T16:54:57.202" v="616"/>
          <ac:spMkLst>
            <pc:docMk/>
            <pc:sldMk cId="3595439809" sldId="310"/>
            <ac:spMk id="13" creationId="{15838044-4C0D-4F6A-8395-F25E2FEA217A}"/>
          </ac:spMkLst>
        </pc:spChg>
        <pc:graphicFrameChg chg="mod modGraphic">
          <ac:chgData name="Kimberley Constable" userId="1c67c54c78895851" providerId="LiveId" clId="{586D5BC6-FFCA-4BF5-9907-ADF2C11980CE}" dt="2021-07-26T16:55:43.750" v="631" actId="2711"/>
          <ac:graphicFrameMkLst>
            <pc:docMk/>
            <pc:sldMk cId="3595439809" sldId="310"/>
            <ac:graphicFrameMk id="3" creationId="{EFF5602D-8BBC-472B-9A1B-F03321247138}"/>
          </ac:graphicFrameMkLst>
        </pc:graphicFrameChg>
        <pc:picChg chg="del">
          <ac:chgData name="Kimberley Constable" userId="1c67c54c78895851" providerId="LiveId" clId="{586D5BC6-FFCA-4BF5-9907-ADF2C11980CE}" dt="2021-07-26T16:54:01.672" v="610" actId="478"/>
          <ac:picMkLst>
            <pc:docMk/>
            <pc:sldMk cId="3595439809" sldId="310"/>
            <ac:picMk id="4" creationId="{7BBC481A-9B72-41C7-A38B-8335D17CD8FF}"/>
          </ac:picMkLst>
        </pc:picChg>
        <pc:picChg chg="add mod">
          <ac:chgData name="Kimberley Constable" userId="1c67c54c78895851" providerId="LiveId" clId="{586D5BC6-FFCA-4BF5-9907-ADF2C11980CE}" dt="2021-07-31T16:05:53.796" v="1055" actId="14100"/>
          <ac:picMkLst>
            <pc:docMk/>
            <pc:sldMk cId="3595439809" sldId="310"/>
            <ac:picMk id="4" creationId="{A5341330-7D4A-4727-9DF2-DE6373EA5A73}"/>
          </ac:picMkLst>
        </pc:picChg>
        <pc:picChg chg="add mod">
          <ac:chgData name="Kimberley Constable" userId="1c67c54c78895851" providerId="LiveId" clId="{586D5BC6-FFCA-4BF5-9907-ADF2C11980CE}" dt="2021-07-31T16:06:05.436" v="1058" actId="1076"/>
          <ac:picMkLst>
            <pc:docMk/>
            <pc:sldMk cId="3595439809" sldId="310"/>
            <ac:picMk id="6" creationId="{2A5F6977-7A92-4B1F-B41E-CB0910212E0D}"/>
          </ac:picMkLst>
        </pc:picChg>
        <pc:picChg chg="del">
          <ac:chgData name="Kimberley Constable" userId="1c67c54c78895851" providerId="LiveId" clId="{586D5BC6-FFCA-4BF5-9907-ADF2C11980CE}" dt="2021-07-26T16:50:25.142" v="603" actId="478"/>
          <ac:picMkLst>
            <pc:docMk/>
            <pc:sldMk cId="3595439809" sldId="310"/>
            <ac:picMk id="6" creationId="{A755BB78-6FEE-4D40-B4F1-892398A90478}"/>
          </ac:picMkLst>
        </pc:picChg>
        <pc:picChg chg="add mod">
          <ac:chgData name="Kimberley Constable" userId="1c67c54c78895851" providerId="LiveId" clId="{586D5BC6-FFCA-4BF5-9907-ADF2C11980CE}" dt="2021-07-31T16:06:27.594" v="1062" actId="1076"/>
          <ac:picMkLst>
            <pc:docMk/>
            <pc:sldMk cId="3595439809" sldId="310"/>
            <ac:picMk id="7" creationId="{19CC46A9-E8D5-4EEF-8E33-E95374CEFCB0}"/>
          </ac:picMkLst>
        </pc:picChg>
        <pc:picChg chg="del">
          <ac:chgData name="Kimberley Constable" userId="1c67c54c78895851" providerId="LiveId" clId="{586D5BC6-FFCA-4BF5-9907-ADF2C11980CE}" dt="2021-07-26T16:50:26.879" v="604" actId="478"/>
          <ac:picMkLst>
            <pc:docMk/>
            <pc:sldMk cId="3595439809" sldId="310"/>
            <ac:picMk id="9" creationId="{89417AE7-06C6-41B3-819F-6EC607AD82E2}"/>
          </ac:picMkLst>
        </pc:picChg>
      </pc:sldChg>
      <pc:sldChg chg="addSp delSp modSp mod delAnim modAnim">
        <pc:chgData name="Kimberley Constable" userId="1c67c54c78895851" providerId="LiveId" clId="{586D5BC6-FFCA-4BF5-9907-ADF2C11980CE}" dt="2021-07-31T16:08:35.841" v="1080"/>
        <pc:sldMkLst>
          <pc:docMk/>
          <pc:sldMk cId="382819221" sldId="311"/>
        </pc:sldMkLst>
        <pc:spChg chg="mod">
          <ac:chgData name="Kimberley Constable" userId="1c67c54c78895851" providerId="LiveId" clId="{586D5BC6-FFCA-4BF5-9907-ADF2C11980CE}" dt="2021-07-26T16:56:19.469" v="635"/>
          <ac:spMkLst>
            <pc:docMk/>
            <pc:sldMk cId="382819221" sldId="311"/>
            <ac:spMk id="8" creationId="{CD8821C6-68C3-46C2-AA48-1661BEC82D08}"/>
          </ac:spMkLst>
        </pc:spChg>
        <pc:spChg chg="mod">
          <ac:chgData name="Kimberley Constable" userId="1c67c54c78895851" providerId="LiveId" clId="{586D5BC6-FFCA-4BF5-9907-ADF2C11980CE}" dt="2021-07-26T16:57:28.700" v="655"/>
          <ac:spMkLst>
            <pc:docMk/>
            <pc:sldMk cId="382819221" sldId="311"/>
            <ac:spMk id="13" creationId="{15838044-4C0D-4F6A-8395-F25E2FEA217A}"/>
          </ac:spMkLst>
        </pc:spChg>
        <pc:graphicFrameChg chg="mod modGraphic">
          <ac:chgData name="Kimberley Constable" userId="1c67c54c78895851" providerId="LiveId" clId="{586D5BC6-FFCA-4BF5-9907-ADF2C11980CE}" dt="2021-07-26T16:57:41.827" v="657"/>
          <ac:graphicFrameMkLst>
            <pc:docMk/>
            <pc:sldMk cId="382819221" sldId="311"/>
            <ac:graphicFrameMk id="3" creationId="{EFF5602D-8BBC-472B-9A1B-F03321247138}"/>
          </ac:graphicFrameMkLst>
        </pc:graphicFrameChg>
        <pc:picChg chg="add mod">
          <ac:chgData name="Kimberley Constable" userId="1c67c54c78895851" providerId="LiveId" clId="{586D5BC6-FFCA-4BF5-9907-ADF2C11980CE}" dt="2021-07-31T16:07:57.070" v="1072" actId="14100"/>
          <ac:picMkLst>
            <pc:docMk/>
            <pc:sldMk cId="382819221" sldId="311"/>
            <ac:picMk id="4" creationId="{96C2E1B0-FCE9-47C0-832A-97A86639F622}"/>
          </ac:picMkLst>
        </pc:picChg>
        <pc:picChg chg="add mod">
          <ac:chgData name="Kimberley Constable" userId="1c67c54c78895851" providerId="LiveId" clId="{586D5BC6-FFCA-4BF5-9907-ADF2C11980CE}" dt="2021-07-31T16:08:07.581" v="1074" actId="1076"/>
          <ac:picMkLst>
            <pc:docMk/>
            <pc:sldMk cId="382819221" sldId="311"/>
            <ac:picMk id="6" creationId="{7CBB261A-EBD7-4263-9A2B-D813CD6ECE3D}"/>
          </ac:picMkLst>
        </pc:picChg>
        <pc:picChg chg="add mod">
          <ac:chgData name="Kimberley Constable" userId="1c67c54c78895851" providerId="LiveId" clId="{586D5BC6-FFCA-4BF5-9907-ADF2C11980CE}" dt="2021-07-31T16:08:25.722" v="1078" actId="1076"/>
          <ac:picMkLst>
            <pc:docMk/>
            <pc:sldMk cId="382819221" sldId="311"/>
            <ac:picMk id="7" creationId="{7E9CB182-130B-425E-B796-B1F0FBA9BE74}"/>
          </ac:picMkLst>
        </pc:picChg>
        <pc:picChg chg="del">
          <ac:chgData name="Kimberley Constable" userId="1c67c54c78895851" providerId="LiveId" clId="{586D5BC6-FFCA-4BF5-9907-ADF2C11980CE}" dt="2021-07-26T16:56:10.669" v="634" actId="478"/>
          <ac:picMkLst>
            <pc:docMk/>
            <pc:sldMk cId="382819221" sldId="311"/>
            <ac:picMk id="7" creationId="{C688A949-BB68-4F5B-B7A4-7EA99AF9B8FF}"/>
          </ac:picMkLst>
        </pc:picChg>
        <pc:picChg chg="del">
          <ac:chgData name="Kimberley Constable" userId="1c67c54c78895851" providerId="LiveId" clId="{586D5BC6-FFCA-4BF5-9907-ADF2C11980CE}" dt="2021-07-26T16:56:06.533" v="632" actId="478"/>
          <ac:picMkLst>
            <pc:docMk/>
            <pc:sldMk cId="382819221" sldId="311"/>
            <ac:picMk id="10" creationId="{253D2919-4BF3-41BC-8E6D-2E4C0BFE6CB5}"/>
          </ac:picMkLst>
        </pc:picChg>
        <pc:picChg chg="del">
          <ac:chgData name="Kimberley Constable" userId="1c67c54c78895851" providerId="LiveId" clId="{586D5BC6-FFCA-4BF5-9907-ADF2C11980CE}" dt="2021-07-26T16:56:07.943" v="633" actId="478"/>
          <ac:picMkLst>
            <pc:docMk/>
            <pc:sldMk cId="382819221" sldId="311"/>
            <ac:picMk id="11" creationId="{D7D90F6B-0EAB-4087-8672-A5F352C0CE54}"/>
          </ac:picMkLst>
        </pc:picChg>
      </pc:sldChg>
      <pc:sldChg chg="addSp delSp modSp mod delAnim modAnim">
        <pc:chgData name="Kimberley Constable" userId="1c67c54c78895851" providerId="LiveId" clId="{586D5BC6-FFCA-4BF5-9907-ADF2C11980CE}" dt="2021-07-31T16:10:37.957" v="1104"/>
        <pc:sldMkLst>
          <pc:docMk/>
          <pc:sldMk cId="806053533" sldId="312"/>
        </pc:sldMkLst>
        <pc:spChg chg="mod">
          <ac:chgData name="Kimberley Constable" userId="1c67c54c78895851" providerId="LiveId" clId="{586D5BC6-FFCA-4BF5-9907-ADF2C11980CE}" dt="2021-07-26T17:00:20.823" v="660"/>
          <ac:spMkLst>
            <pc:docMk/>
            <pc:sldMk cId="806053533" sldId="312"/>
            <ac:spMk id="8" creationId="{CD8821C6-68C3-46C2-AA48-1661BEC82D08}"/>
          </ac:spMkLst>
        </pc:spChg>
        <pc:spChg chg="mod">
          <ac:chgData name="Kimberley Constable" userId="1c67c54c78895851" providerId="LiveId" clId="{586D5BC6-FFCA-4BF5-9907-ADF2C11980CE}" dt="2021-07-26T17:02:10.480" v="676"/>
          <ac:spMkLst>
            <pc:docMk/>
            <pc:sldMk cId="806053533" sldId="312"/>
            <ac:spMk id="13" creationId="{15838044-4C0D-4F6A-8395-F25E2FEA217A}"/>
          </ac:spMkLst>
        </pc:spChg>
        <pc:graphicFrameChg chg="mod modGraphic">
          <ac:chgData name="Kimberley Constable" userId="1c67c54c78895851" providerId="LiveId" clId="{586D5BC6-FFCA-4BF5-9907-ADF2C11980CE}" dt="2021-07-26T17:02:39.385" v="680"/>
          <ac:graphicFrameMkLst>
            <pc:docMk/>
            <pc:sldMk cId="806053533" sldId="312"/>
            <ac:graphicFrameMk id="3" creationId="{EFF5602D-8BBC-472B-9A1B-F03321247138}"/>
          </ac:graphicFrameMkLst>
        </pc:graphicFrameChg>
        <pc:picChg chg="del">
          <ac:chgData name="Kimberley Constable" userId="1c67c54c78895851" providerId="LiveId" clId="{586D5BC6-FFCA-4BF5-9907-ADF2C11980CE}" dt="2021-07-26T17:00:22.425" v="661" actId="478"/>
          <ac:picMkLst>
            <pc:docMk/>
            <pc:sldMk cId="806053533" sldId="312"/>
            <ac:picMk id="4" creationId="{6DC224CC-989F-4A52-8246-886EC3BD59C2}"/>
          </ac:picMkLst>
        </pc:picChg>
        <pc:picChg chg="add mod">
          <ac:chgData name="Kimberley Constable" userId="1c67c54c78895851" providerId="LiveId" clId="{586D5BC6-FFCA-4BF5-9907-ADF2C11980CE}" dt="2021-07-31T16:08:50.468" v="1082" actId="1076"/>
          <ac:picMkLst>
            <pc:docMk/>
            <pc:sldMk cId="806053533" sldId="312"/>
            <ac:picMk id="4" creationId="{92679C76-1947-4759-BB0B-7F8EC8475FA6}"/>
          </ac:picMkLst>
        </pc:picChg>
        <pc:picChg chg="del">
          <ac:chgData name="Kimberley Constable" userId="1c67c54c78895851" providerId="LiveId" clId="{586D5BC6-FFCA-4BF5-9907-ADF2C11980CE}" dt="2021-07-26T16:57:50.604" v="658" actId="478"/>
          <ac:picMkLst>
            <pc:docMk/>
            <pc:sldMk cId="806053533" sldId="312"/>
            <ac:picMk id="6" creationId="{96795DEA-8E2B-4172-93B4-50369E38D466}"/>
          </ac:picMkLst>
        </pc:picChg>
        <pc:picChg chg="add del mod">
          <ac:chgData name="Kimberley Constable" userId="1c67c54c78895851" providerId="LiveId" clId="{586D5BC6-FFCA-4BF5-9907-ADF2C11980CE}" dt="2021-07-31T16:09:24.190" v="1090" actId="478"/>
          <ac:picMkLst>
            <pc:docMk/>
            <pc:sldMk cId="806053533" sldId="312"/>
            <ac:picMk id="6" creationId="{A151F6C6-4293-42FC-BE7B-6BAEC2E3CF32}"/>
          </ac:picMkLst>
        </pc:picChg>
        <pc:picChg chg="add mod">
          <ac:chgData name="Kimberley Constable" userId="1c67c54c78895851" providerId="LiveId" clId="{586D5BC6-FFCA-4BF5-9907-ADF2C11980CE}" dt="2021-07-31T16:09:26.525" v="1091" actId="1076"/>
          <ac:picMkLst>
            <pc:docMk/>
            <pc:sldMk cId="806053533" sldId="312"/>
            <ac:picMk id="7" creationId="{BFBFA394-616B-4D52-B892-5923DC770B59}"/>
          </ac:picMkLst>
        </pc:picChg>
        <pc:picChg chg="del">
          <ac:chgData name="Kimberley Constable" userId="1c67c54c78895851" providerId="LiveId" clId="{586D5BC6-FFCA-4BF5-9907-ADF2C11980CE}" dt="2021-07-26T16:57:51.945" v="659" actId="478"/>
          <ac:picMkLst>
            <pc:docMk/>
            <pc:sldMk cId="806053533" sldId="312"/>
            <ac:picMk id="9" creationId="{C7CEA8ED-9948-4074-AD76-6EF9459DA0BD}"/>
          </ac:picMkLst>
        </pc:picChg>
        <pc:picChg chg="add mod">
          <ac:chgData name="Kimberley Constable" userId="1c67c54c78895851" providerId="LiveId" clId="{586D5BC6-FFCA-4BF5-9907-ADF2C11980CE}" dt="2021-07-31T16:10:33.388" v="1103" actId="14100"/>
          <ac:picMkLst>
            <pc:docMk/>
            <pc:sldMk cId="806053533" sldId="312"/>
            <ac:picMk id="9" creationId="{E7FE6F54-654C-49FE-AFFC-59C808937D91}"/>
          </ac:picMkLst>
        </pc:picChg>
        <pc:picChg chg="add del mod">
          <ac:chgData name="Kimberley Constable" userId="1c67c54c78895851" providerId="LiveId" clId="{586D5BC6-FFCA-4BF5-9907-ADF2C11980CE}" dt="2021-07-26T17:02:36.806" v="679"/>
          <ac:picMkLst>
            <pc:docMk/>
            <pc:sldMk cId="806053533" sldId="312"/>
            <ac:picMk id="10" creationId="{9CDF214A-DF29-49A7-A4DF-816F3C209FF9}"/>
          </ac:picMkLst>
        </pc:picChg>
      </pc:sldChg>
      <pc:sldChg chg="addSp delSp modSp mod delAnim modAnim">
        <pc:chgData name="Kimberley Constable" userId="1c67c54c78895851" providerId="LiveId" clId="{586D5BC6-FFCA-4BF5-9907-ADF2C11980CE}" dt="2021-07-31T16:12:31.562" v="1120"/>
        <pc:sldMkLst>
          <pc:docMk/>
          <pc:sldMk cId="421544708" sldId="313"/>
        </pc:sldMkLst>
        <pc:spChg chg="mod">
          <ac:chgData name="Kimberley Constable" userId="1c67c54c78895851" providerId="LiveId" clId="{586D5BC6-FFCA-4BF5-9907-ADF2C11980CE}" dt="2021-07-26T17:03:18.177" v="684"/>
          <ac:spMkLst>
            <pc:docMk/>
            <pc:sldMk cId="421544708" sldId="313"/>
            <ac:spMk id="8" creationId="{CD8821C6-68C3-46C2-AA48-1661BEC82D08}"/>
          </ac:spMkLst>
        </pc:spChg>
        <pc:spChg chg="mod">
          <ac:chgData name="Kimberley Constable" userId="1c67c54c78895851" providerId="LiveId" clId="{586D5BC6-FFCA-4BF5-9907-ADF2C11980CE}" dt="2021-07-26T17:04:35.893" v="705" actId="20577"/>
          <ac:spMkLst>
            <pc:docMk/>
            <pc:sldMk cId="421544708" sldId="313"/>
            <ac:spMk id="13" creationId="{15838044-4C0D-4F6A-8395-F25E2FEA217A}"/>
          </ac:spMkLst>
        </pc:spChg>
        <pc:graphicFrameChg chg="mod modGraphic">
          <ac:chgData name="Kimberley Constable" userId="1c67c54c78895851" providerId="LiveId" clId="{586D5BC6-FFCA-4BF5-9907-ADF2C11980CE}" dt="2021-07-26T17:06:10.736" v="748" actId="20577"/>
          <ac:graphicFrameMkLst>
            <pc:docMk/>
            <pc:sldMk cId="421544708" sldId="313"/>
            <ac:graphicFrameMk id="3" creationId="{EFF5602D-8BBC-472B-9A1B-F03321247138}"/>
          </ac:graphicFrameMkLst>
        </pc:graphicFrameChg>
        <pc:picChg chg="add mod">
          <ac:chgData name="Kimberley Constable" userId="1c67c54c78895851" providerId="LiveId" clId="{586D5BC6-FFCA-4BF5-9907-ADF2C11980CE}" dt="2021-07-31T16:11:32.206" v="1111" actId="14100"/>
          <ac:picMkLst>
            <pc:docMk/>
            <pc:sldMk cId="421544708" sldId="313"/>
            <ac:picMk id="4" creationId="{F02C7083-CDFF-469F-B753-E0E0E196D371}"/>
          </ac:picMkLst>
        </pc:picChg>
        <pc:picChg chg="add mod">
          <ac:chgData name="Kimberley Constable" userId="1c67c54c78895851" providerId="LiveId" clId="{586D5BC6-FFCA-4BF5-9907-ADF2C11980CE}" dt="2021-07-31T16:11:48.056" v="1115" actId="1076"/>
          <ac:picMkLst>
            <pc:docMk/>
            <pc:sldMk cId="421544708" sldId="313"/>
            <ac:picMk id="6" creationId="{348DE031-F5E4-4FC4-BF26-7A3B0C870501}"/>
          </ac:picMkLst>
        </pc:picChg>
        <pc:picChg chg="add mod">
          <ac:chgData name="Kimberley Constable" userId="1c67c54c78895851" providerId="LiveId" clId="{586D5BC6-FFCA-4BF5-9907-ADF2C11980CE}" dt="2021-07-31T16:12:17.740" v="1118" actId="1076"/>
          <ac:picMkLst>
            <pc:docMk/>
            <pc:sldMk cId="421544708" sldId="313"/>
            <ac:picMk id="7" creationId="{6A07784C-4263-4B97-BFF0-DD67A30A3A87}"/>
          </ac:picMkLst>
        </pc:picChg>
        <pc:picChg chg="del">
          <ac:chgData name="Kimberley Constable" userId="1c67c54c78895851" providerId="LiveId" clId="{586D5BC6-FFCA-4BF5-9907-ADF2C11980CE}" dt="2021-07-26T17:02:47.097" v="681" actId="478"/>
          <ac:picMkLst>
            <pc:docMk/>
            <pc:sldMk cId="421544708" sldId="313"/>
            <ac:picMk id="7" creationId="{AB421B60-1139-4036-B07A-FFFB670634D6}"/>
          </ac:picMkLst>
        </pc:picChg>
        <pc:picChg chg="del">
          <ac:chgData name="Kimberley Constable" userId="1c67c54c78895851" providerId="LiveId" clId="{586D5BC6-FFCA-4BF5-9907-ADF2C11980CE}" dt="2021-07-26T17:02:49.296" v="682" actId="478"/>
          <ac:picMkLst>
            <pc:docMk/>
            <pc:sldMk cId="421544708" sldId="313"/>
            <ac:picMk id="10" creationId="{91546C05-C328-45B9-B6E4-D9B18AEE5EE7}"/>
          </ac:picMkLst>
        </pc:picChg>
        <pc:picChg chg="del">
          <ac:chgData name="Kimberley Constable" userId="1c67c54c78895851" providerId="LiveId" clId="{586D5BC6-FFCA-4BF5-9907-ADF2C11980CE}" dt="2021-07-26T17:02:50.108" v="683" actId="478"/>
          <ac:picMkLst>
            <pc:docMk/>
            <pc:sldMk cId="421544708" sldId="313"/>
            <ac:picMk id="11" creationId="{6C8A05B8-379B-44B1-9EFB-4DE069477305}"/>
          </ac:picMkLst>
        </pc:picChg>
      </pc:sldChg>
      <pc:sldChg chg="addSp delSp modSp mod delAnim modAnim">
        <pc:chgData name="Kimberley Constable" userId="1c67c54c78895851" providerId="LiveId" clId="{586D5BC6-FFCA-4BF5-9907-ADF2C11980CE}" dt="2021-07-31T18:23:00.310" v="1153"/>
        <pc:sldMkLst>
          <pc:docMk/>
          <pc:sldMk cId="3244136211" sldId="314"/>
        </pc:sldMkLst>
        <pc:spChg chg="mod">
          <ac:chgData name="Kimberley Constable" userId="1c67c54c78895851" providerId="LiveId" clId="{586D5BC6-FFCA-4BF5-9907-ADF2C11980CE}" dt="2021-07-26T17:07:41.823" v="752" actId="20577"/>
          <ac:spMkLst>
            <pc:docMk/>
            <pc:sldMk cId="3244136211" sldId="314"/>
            <ac:spMk id="8" creationId="{CD8821C6-68C3-46C2-AA48-1661BEC82D08}"/>
          </ac:spMkLst>
        </pc:spChg>
        <pc:spChg chg="mod">
          <ac:chgData name="Kimberley Constable" userId="1c67c54c78895851" providerId="LiveId" clId="{586D5BC6-FFCA-4BF5-9907-ADF2C11980CE}" dt="2021-07-26T17:08:41.021" v="766"/>
          <ac:spMkLst>
            <pc:docMk/>
            <pc:sldMk cId="3244136211" sldId="314"/>
            <ac:spMk id="13" creationId="{15838044-4C0D-4F6A-8395-F25E2FEA217A}"/>
          </ac:spMkLst>
        </pc:spChg>
        <pc:graphicFrameChg chg="mod modGraphic">
          <ac:chgData name="Kimberley Constable" userId="1c67c54c78895851" providerId="LiveId" clId="{586D5BC6-FFCA-4BF5-9907-ADF2C11980CE}" dt="2021-07-31T16:14:27.996" v="1132" actId="20577"/>
          <ac:graphicFrameMkLst>
            <pc:docMk/>
            <pc:sldMk cId="3244136211" sldId="314"/>
            <ac:graphicFrameMk id="3" creationId="{EFF5602D-8BBC-472B-9A1B-F03321247138}"/>
          </ac:graphicFrameMkLst>
        </pc:graphicFrameChg>
        <pc:picChg chg="add mod">
          <ac:chgData name="Kimberley Constable" userId="1c67c54c78895851" providerId="LiveId" clId="{586D5BC6-FFCA-4BF5-9907-ADF2C11980CE}" dt="2021-07-31T16:12:58.957" v="1122" actId="1076"/>
          <ac:picMkLst>
            <pc:docMk/>
            <pc:sldMk cId="3244136211" sldId="314"/>
            <ac:picMk id="4" creationId="{AFA403E5-D2C1-4CF7-B283-3C0FFA710EA3}"/>
          </ac:picMkLst>
        </pc:picChg>
        <pc:picChg chg="del">
          <ac:chgData name="Kimberley Constable" userId="1c67c54c78895851" providerId="LiveId" clId="{586D5BC6-FFCA-4BF5-9907-ADF2C11980CE}" dt="2021-07-26T17:08:32.848" v="765" actId="478"/>
          <ac:picMkLst>
            <pc:docMk/>
            <pc:sldMk cId="3244136211" sldId="314"/>
            <ac:picMk id="4" creationId="{BA7241C3-2E27-4412-98BD-2BF71D480130}"/>
          </ac:picMkLst>
        </pc:picChg>
        <pc:picChg chg="del">
          <ac:chgData name="Kimberley Constable" userId="1c67c54c78895851" providerId="LiveId" clId="{586D5BC6-FFCA-4BF5-9907-ADF2C11980CE}" dt="2021-07-26T17:07:30.394" v="750" actId="478"/>
          <ac:picMkLst>
            <pc:docMk/>
            <pc:sldMk cId="3244136211" sldId="314"/>
            <ac:picMk id="6" creationId="{14A408D1-2BD4-43AA-951F-B5E809BBCFD1}"/>
          </ac:picMkLst>
        </pc:picChg>
        <pc:picChg chg="add mod">
          <ac:chgData name="Kimberley Constable" userId="1c67c54c78895851" providerId="LiveId" clId="{586D5BC6-FFCA-4BF5-9907-ADF2C11980CE}" dt="2021-07-31T16:13:20.714" v="1127" actId="1076"/>
          <ac:picMkLst>
            <pc:docMk/>
            <pc:sldMk cId="3244136211" sldId="314"/>
            <ac:picMk id="6" creationId="{1AD3F5BE-2B59-40B0-A1BA-68D56B5E0B4D}"/>
          </ac:picMkLst>
        </pc:picChg>
        <pc:picChg chg="add mod">
          <ac:chgData name="Kimberley Constable" userId="1c67c54c78895851" providerId="LiveId" clId="{586D5BC6-FFCA-4BF5-9907-ADF2C11980CE}" dt="2021-07-31T16:14:36.850" v="1135" actId="14100"/>
          <ac:picMkLst>
            <pc:docMk/>
            <pc:sldMk cId="3244136211" sldId="314"/>
            <ac:picMk id="7" creationId="{5CBBAE93-2B71-42C1-B60B-EFB76200C694}"/>
          </ac:picMkLst>
        </pc:picChg>
        <pc:picChg chg="del">
          <ac:chgData name="Kimberley Constable" userId="1c67c54c78895851" providerId="LiveId" clId="{586D5BC6-FFCA-4BF5-9907-ADF2C11980CE}" dt="2021-07-26T17:07:29.274" v="749" actId="478"/>
          <ac:picMkLst>
            <pc:docMk/>
            <pc:sldMk cId="3244136211" sldId="314"/>
            <ac:picMk id="9" creationId="{2778FEB0-8E97-45AE-957D-63F11213FE76}"/>
          </ac:picMkLst>
        </pc:picChg>
      </pc:sldChg>
      <pc:sldChg chg="addSp delSp modSp mod delAnim modAnim">
        <pc:chgData name="Kimberley Constable" userId="1c67c54c78895851" providerId="LiveId" clId="{586D5BC6-FFCA-4BF5-9907-ADF2C11980CE}" dt="2021-07-31T16:16:41.368" v="1149"/>
        <pc:sldMkLst>
          <pc:docMk/>
          <pc:sldMk cId="662559930" sldId="315"/>
        </pc:sldMkLst>
        <pc:spChg chg="mod">
          <ac:chgData name="Kimberley Constable" userId="1c67c54c78895851" providerId="LiveId" clId="{586D5BC6-FFCA-4BF5-9907-ADF2C11980CE}" dt="2021-07-26T17:09:17.257" v="771"/>
          <ac:spMkLst>
            <pc:docMk/>
            <pc:sldMk cId="662559930" sldId="315"/>
            <ac:spMk id="8" creationId="{CD8821C6-68C3-46C2-AA48-1661BEC82D08}"/>
          </ac:spMkLst>
        </pc:spChg>
        <pc:spChg chg="mod">
          <ac:chgData name="Kimberley Constable" userId="1c67c54c78895851" providerId="LiveId" clId="{586D5BC6-FFCA-4BF5-9907-ADF2C11980CE}" dt="2021-07-26T17:10:02.959" v="776"/>
          <ac:spMkLst>
            <pc:docMk/>
            <pc:sldMk cId="662559930" sldId="315"/>
            <ac:spMk id="13" creationId="{15838044-4C0D-4F6A-8395-F25E2FEA217A}"/>
          </ac:spMkLst>
        </pc:spChg>
        <pc:graphicFrameChg chg="mod modGraphic">
          <ac:chgData name="Kimberley Constable" userId="1c67c54c78895851" providerId="LiveId" clId="{586D5BC6-FFCA-4BF5-9907-ADF2C11980CE}" dt="2021-07-26T17:10:35.963" v="786" actId="20577"/>
          <ac:graphicFrameMkLst>
            <pc:docMk/>
            <pc:sldMk cId="662559930" sldId="315"/>
            <ac:graphicFrameMk id="3" creationId="{EFF5602D-8BBC-472B-9A1B-F03321247138}"/>
          </ac:graphicFrameMkLst>
        </pc:graphicFrameChg>
        <pc:picChg chg="add mod">
          <ac:chgData name="Kimberley Constable" userId="1c67c54c78895851" providerId="LiveId" clId="{586D5BC6-FFCA-4BF5-9907-ADF2C11980CE}" dt="2021-07-31T16:15:44.704" v="1140" actId="14100"/>
          <ac:picMkLst>
            <pc:docMk/>
            <pc:sldMk cId="662559930" sldId="315"/>
            <ac:picMk id="4" creationId="{34D0D4C1-90BA-45F3-9247-EF236C20A086}"/>
          </ac:picMkLst>
        </pc:picChg>
        <pc:picChg chg="add mod">
          <ac:chgData name="Kimberley Constable" userId="1c67c54c78895851" providerId="LiveId" clId="{586D5BC6-FFCA-4BF5-9907-ADF2C11980CE}" dt="2021-07-31T16:15:53.356" v="1142" actId="1076"/>
          <ac:picMkLst>
            <pc:docMk/>
            <pc:sldMk cId="662559930" sldId="315"/>
            <ac:picMk id="6" creationId="{DF832ED8-9E1B-411B-B9B3-0EDB5DDC1C97}"/>
          </ac:picMkLst>
        </pc:picChg>
        <pc:picChg chg="del">
          <ac:chgData name="Kimberley Constable" userId="1c67c54c78895851" providerId="LiveId" clId="{586D5BC6-FFCA-4BF5-9907-ADF2C11980CE}" dt="2021-07-26T17:10:20.519" v="779" actId="478"/>
          <ac:picMkLst>
            <pc:docMk/>
            <pc:sldMk cId="662559930" sldId="315"/>
            <ac:picMk id="7" creationId="{4622EDA0-2C51-4ED3-B347-7704091703DA}"/>
          </ac:picMkLst>
        </pc:picChg>
        <pc:picChg chg="add mod">
          <ac:chgData name="Kimberley Constable" userId="1c67c54c78895851" providerId="LiveId" clId="{586D5BC6-FFCA-4BF5-9907-ADF2C11980CE}" dt="2021-07-31T16:16:29.191" v="1146" actId="1076"/>
          <ac:picMkLst>
            <pc:docMk/>
            <pc:sldMk cId="662559930" sldId="315"/>
            <ac:picMk id="7" creationId="{A6074421-C3E5-488F-9D30-008DAD72D89B}"/>
          </ac:picMkLst>
        </pc:picChg>
        <pc:picChg chg="del">
          <ac:chgData name="Kimberley Constable" userId="1c67c54c78895851" providerId="LiveId" clId="{586D5BC6-FFCA-4BF5-9907-ADF2C11980CE}" dt="2021-07-26T17:09:08.094" v="770" actId="478"/>
          <ac:picMkLst>
            <pc:docMk/>
            <pc:sldMk cId="662559930" sldId="315"/>
            <ac:picMk id="10" creationId="{275A66CF-2B75-4F6B-B87E-51B35A2C4101}"/>
          </ac:picMkLst>
        </pc:picChg>
        <pc:picChg chg="del">
          <ac:chgData name="Kimberley Constable" userId="1c67c54c78895851" providerId="LiveId" clId="{586D5BC6-FFCA-4BF5-9907-ADF2C11980CE}" dt="2021-07-26T17:09:06.726" v="769" actId="478"/>
          <ac:picMkLst>
            <pc:docMk/>
            <pc:sldMk cId="662559930" sldId="315"/>
            <ac:picMk id="11" creationId="{654FE01D-C5CA-4F72-ADE5-0ADCD2A6664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592125" y="3447519"/>
            <a:ext cx="10023751" cy="2377440"/>
          </a:xfrm>
          <a:solidFill>
            <a:srgbClr val="FFFFFF"/>
          </a:solidFill>
          <a:ln w="38100">
            <a:solidFill>
              <a:srgbClr val="404040"/>
            </a:solidFill>
          </a:ln>
        </p:spPr>
        <p:txBody>
          <a:bodyPr lIns="274320" rIns="274320" anchor="ctr" anchorCtr="1">
            <a:normAutofit/>
          </a:bodyPr>
          <a:lstStyle>
            <a:lvl1pPr algn="ctr">
              <a:defRPr sz="5055">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919795" y="6287008"/>
            <a:ext cx="7368413" cy="1790958"/>
          </a:xfrm>
          <a:noFill/>
        </p:spPr>
        <p:txBody>
          <a:bodyPr>
            <a:normAutofit/>
          </a:bodyPr>
          <a:lstStyle>
            <a:lvl1pPr marL="0" indent="0" algn="ctr">
              <a:buNone/>
              <a:defRPr sz="2744">
                <a:solidFill>
                  <a:schemeClr val="tx1">
                    <a:lumMod val="75000"/>
                    <a:lumOff val="25000"/>
                  </a:schemeClr>
                </a:solidFill>
              </a:defRPr>
            </a:lvl1pPr>
            <a:lvl2pPr marL="660380" indent="0" algn="ctr">
              <a:buNone/>
              <a:defRPr sz="2744"/>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56CE9A0-0322-4F67-AB0B-089D598A6EF8}" type="datetimeFigureOut">
              <a:rPr lang="en-GB" smtClean="0"/>
              <a:t>31/07/2021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A7B859-5F78-4C80-BABC-F3903EE7BB8E}" type="slidenum">
              <a:rPr lang="en-GB" smtClean="0"/>
              <a:t>‹#›</a:t>
            </a:fld>
            <a:endParaRPr lang="en-GB"/>
          </a:p>
        </p:txBody>
      </p:sp>
    </p:spTree>
    <p:extLst>
      <p:ext uri="{BB962C8B-B14F-4D97-AF65-F5344CB8AC3E}">
        <p14:creationId xmlns:p14="http://schemas.microsoft.com/office/powerpoint/2010/main" val="93017049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6CE9A0-0322-4F67-AB0B-089D598A6EF8}" type="datetimeFigureOut">
              <a:rPr lang="en-GB" smtClean="0"/>
              <a:t>31/07/2021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A7B859-5F78-4C80-BABC-F3903EE7BB8E}" type="slidenum">
              <a:rPr lang="en-GB" smtClean="0"/>
              <a:t>‹#›</a:t>
            </a:fld>
            <a:endParaRPr lang="en-GB"/>
          </a:p>
        </p:txBody>
      </p:sp>
    </p:spTree>
    <p:extLst>
      <p:ext uri="{BB962C8B-B14F-4D97-AF65-F5344CB8AC3E}">
        <p14:creationId xmlns:p14="http://schemas.microsoft.com/office/powerpoint/2010/main" val="839928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4205" y="1353820"/>
            <a:ext cx="1522395" cy="71983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319844" y="1353820"/>
            <a:ext cx="6812251" cy="71983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6CE9A0-0322-4F67-AB0B-089D598A6EF8}" type="datetimeFigureOut">
              <a:rPr lang="en-GB" smtClean="0"/>
              <a:t>31/07/2021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A7B859-5F78-4C80-BABC-F3903EE7BB8E}" type="slidenum">
              <a:rPr lang="en-GB" smtClean="0"/>
              <a:t>‹#›</a:t>
            </a:fld>
            <a:endParaRPr lang="en-GB"/>
          </a:p>
        </p:txBody>
      </p:sp>
    </p:spTree>
    <p:extLst>
      <p:ext uri="{BB962C8B-B14F-4D97-AF65-F5344CB8AC3E}">
        <p14:creationId xmlns:p14="http://schemas.microsoft.com/office/powerpoint/2010/main" val="663384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9770" y="527405"/>
            <a:ext cx="11391900"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9772" y="2428347"/>
            <a:ext cx="5587602"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en-US"/>
              <a:t>Click to edit Master text styles</a:t>
            </a:r>
          </a:p>
        </p:txBody>
      </p:sp>
      <p:sp>
        <p:nvSpPr>
          <p:cNvPr id="4" name="Content Placeholder 3"/>
          <p:cNvSpPr>
            <a:spLocks noGrp="1"/>
          </p:cNvSpPr>
          <p:nvPr>
            <p:ph sz="half" idx="2"/>
          </p:nvPr>
        </p:nvSpPr>
        <p:spPr>
          <a:xfrm>
            <a:off x="909772" y="3618442"/>
            <a:ext cx="5587602"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6551" y="2428347"/>
            <a:ext cx="5615120"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en-US"/>
              <a:t>Click to edit Master text styles</a:t>
            </a:r>
          </a:p>
        </p:txBody>
      </p:sp>
      <p:sp>
        <p:nvSpPr>
          <p:cNvPr id="6" name="Content Placeholder 5"/>
          <p:cNvSpPr>
            <a:spLocks noGrp="1"/>
          </p:cNvSpPr>
          <p:nvPr>
            <p:ph sz="quarter" idx="4"/>
          </p:nvPr>
        </p:nvSpPr>
        <p:spPr>
          <a:xfrm>
            <a:off x="6686551" y="3618442"/>
            <a:ext cx="5615120"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2DB1EA-3D73-40F9-A763-48F787C351A7}" type="datetimeFigureOut">
              <a:rPr lang="en-GB" smtClean="0"/>
              <a:t>31/07/2021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259E88-FA18-4643-8F52-D0892ADCD21B}" type="slidenum">
              <a:rPr lang="en-GB" smtClean="0"/>
              <a:t>‹#›</a:t>
            </a:fld>
            <a:endParaRPr lang="en-GB"/>
          </a:p>
        </p:txBody>
      </p:sp>
    </p:spTree>
    <p:extLst>
      <p:ext uri="{BB962C8B-B14F-4D97-AF65-F5344CB8AC3E}">
        <p14:creationId xmlns:p14="http://schemas.microsoft.com/office/powerpoint/2010/main" val="4035990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6CE9A0-0322-4F67-AB0B-089D598A6EF8}" type="datetimeFigureOut">
              <a:rPr lang="en-GB" smtClean="0"/>
              <a:t>31/07/2021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A7B859-5F78-4C80-BABC-F3903EE7BB8E}" type="slidenum">
              <a:rPr lang="en-GB" smtClean="0"/>
              <a:t>‹#›</a:t>
            </a:fld>
            <a:endParaRPr lang="en-GB"/>
          </a:p>
        </p:txBody>
      </p:sp>
    </p:spTree>
    <p:extLst>
      <p:ext uri="{BB962C8B-B14F-4D97-AF65-F5344CB8AC3E}">
        <p14:creationId xmlns:p14="http://schemas.microsoft.com/office/powerpoint/2010/main" val="310837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598168" y="3447519"/>
            <a:ext cx="10024872" cy="2377440"/>
          </a:xfrm>
          <a:solidFill>
            <a:srgbClr val="FFFFFF"/>
          </a:solidFill>
          <a:ln w="38100">
            <a:solidFill>
              <a:srgbClr val="404040"/>
            </a:solidFill>
          </a:ln>
        </p:spPr>
        <p:txBody>
          <a:bodyPr lIns="274320" rIns="274320" anchor="ctr" anchorCtr="1">
            <a:normAutofit/>
          </a:bodyPr>
          <a:lstStyle>
            <a:lvl1pPr>
              <a:defRPr sz="5055">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9795" y="6286894"/>
            <a:ext cx="7368413" cy="1827341"/>
          </a:xfrm>
        </p:spPr>
        <p:txBody>
          <a:bodyPr anchor="t" anchorCtr="1">
            <a:normAutofit/>
          </a:bodyPr>
          <a:lstStyle>
            <a:lvl1pPr marL="0" indent="0">
              <a:buNone/>
              <a:defRPr sz="2744">
                <a:solidFill>
                  <a:schemeClr val="tx1"/>
                </a:solidFill>
              </a:defRPr>
            </a:lvl1pPr>
            <a:lvl2pPr marL="660380" indent="0">
              <a:buNone/>
              <a:defRPr sz="2744">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956CE9A0-0322-4F67-AB0B-089D598A6EF8}" type="datetimeFigureOut">
              <a:rPr lang="en-GB" smtClean="0"/>
              <a:t>31/07/2021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A7B859-5F78-4C80-BABC-F3903EE7BB8E}" type="slidenum">
              <a:rPr lang="en-GB" smtClean="0"/>
              <a:t>‹#›</a:t>
            </a:fld>
            <a:endParaRPr lang="en-GB"/>
          </a:p>
        </p:txBody>
      </p:sp>
    </p:spTree>
    <p:extLst>
      <p:ext uri="{BB962C8B-B14F-4D97-AF65-F5344CB8AC3E}">
        <p14:creationId xmlns:p14="http://schemas.microsoft.com/office/powerpoint/2010/main" val="13713037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92123" y="3810508"/>
            <a:ext cx="4749367" cy="4480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866509" y="3810508"/>
            <a:ext cx="4752968" cy="4480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56CE9A0-0322-4F67-AB0B-089D598A6EF8}" type="datetimeFigureOut">
              <a:rPr lang="en-GB" smtClean="0"/>
              <a:t>31/07/2021</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60A7B859-5F78-4C80-BABC-F3903EE7BB8E}" type="slidenum">
              <a:rPr lang="en-GB" smtClean="0"/>
              <a:t>‹#›</a:t>
            </a:fld>
            <a:endParaRPr lang="en-GB"/>
          </a:p>
        </p:txBody>
      </p:sp>
    </p:spTree>
    <p:extLst>
      <p:ext uri="{BB962C8B-B14F-4D97-AF65-F5344CB8AC3E}">
        <p14:creationId xmlns:p14="http://schemas.microsoft.com/office/powerpoint/2010/main" val="737455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92123" y="3341627"/>
            <a:ext cx="4749368" cy="1017015"/>
          </a:xfrm>
        </p:spPr>
        <p:txBody>
          <a:bodyPr anchor="b" anchorCtr="1">
            <a:normAutofit/>
          </a:bodyPr>
          <a:lstStyle>
            <a:lvl1pPr marL="0" indent="0" algn="ctr">
              <a:buNone/>
              <a:defRPr sz="2744" b="0" cap="all" spc="144" baseline="0">
                <a:solidFill>
                  <a:schemeClr val="accent2">
                    <a:lumMod val="75000"/>
                  </a:schemeClr>
                </a:solidFill>
                <a:latin typeface="Century Gothic" panose="020B0502020202020204" pitchFamily="34" charset="0"/>
              </a:defRPr>
            </a:lvl1pPr>
            <a:lvl2pPr marL="660380" indent="0">
              <a:buNone/>
              <a:defRPr sz="2744"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en-US"/>
              <a:t>Click to edit Master text styles</a:t>
            </a:r>
          </a:p>
        </p:txBody>
      </p:sp>
      <p:sp>
        <p:nvSpPr>
          <p:cNvPr id="4" name="Content Placeholder 3"/>
          <p:cNvSpPr>
            <a:spLocks noGrp="1"/>
          </p:cNvSpPr>
          <p:nvPr>
            <p:ph sz="half" idx="2"/>
          </p:nvPr>
        </p:nvSpPr>
        <p:spPr>
          <a:xfrm>
            <a:off x="1592123" y="4540250"/>
            <a:ext cx="4749368" cy="3750899"/>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866509" y="4540250"/>
            <a:ext cx="4752968" cy="3750899"/>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866509" y="3341627"/>
            <a:ext cx="4752968" cy="1017015"/>
          </a:xfrm>
        </p:spPr>
        <p:txBody>
          <a:bodyPr anchor="b" anchorCtr="1">
            <a:normAutofit/>
          </a:bodyPr>
          <a:lstStyle>
            <a:lvl1pPr marL="0" indent="0" algn="ctr">
              <a:buNone/>
              <a:defRPr sz="2744" b="0" cap="all" spc="144" baseline="0">
                <a:solidFill>
                  <a:schemeClr val="accent2">
                    <a:lumMod val="75000"/>
                  </a:schemeClr>
                </a:solidFill>
                <a:latin typeface="Century Gothic" panose="020B0502020202020204" pitchFamily="34" charset="0"/>
              </a:defRPr>
            </a:lvl1pPr>
            <a:lvl2pPr marL="660380" indent="0">
              <a:buNone/>
              <a:defRPr sz="2744"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en-US"/>
              <a:t>Click to edit Master text styles</a:t>
            </a:r>
          </a:p>
        </p:txBody>
      </p:sp>
      <p:sp>
        <p:nvSpPr>
          <p:cNvPr id="7" name="Date Placeholder 6"/>
          <p:cNvSpPr>
            <a:spLocks noGrp="1"/>
          </p:cNvSpPr>
          <p:nvPr>
            <p:ph type="dt" sz="half" idx="10"/>
          </p:nvPr>
        </p:nvSpPr>
        <p:spPr/>
        <p:txBody>
          <a:bodyPr/>
          <a:lstStyle/>
          <a:p>
            <a:fld id="{C52DB1EA-3D73-40F9-A763-48F787C351A7}" type="datetimeFigureOut">
              <a:rPr lang="en-GB" smtClean="0"/>
              <a:t>31/07/2021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259E88-FA18-4643-8F52-D0892ADCD21B}" type="slidenum">
              <a:rPr lang="en-GB" smtClean="0"/>
              <a:t>‹#›</a:t>
            </a:fld>
            <a:endParaRPr lang="en-GB"/>
          </a:p>
        </p:txBody>
      </p:sp>
      <p:sp>
        <p:nvSpPr>
          <p:cNvPr id="10" name="Title 9"/>
          <p:cNvSpPr>
            <a:spLocks noGrp="1"/>
          </p:cNvSpPr>
          <p:nvPr>
            <p:ph type="title"/>
          </p:nvPr>
        </p:nvSpPr>
        <p:spPr/>
        <p:txBody>
          <a:bodyPr/>
          <a:lstStyle>
            <a:lvl1pPr>
              <a:defRPr>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805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56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07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604000" cy="9906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a logo&#10;&#10;Description automatically generated">
            <a:extLst>
              <a:ext uri="{FF2B5EF4-FFF2-40B4-BE49-F238E27FC236}">
                <a16:creationId xmlns:a16="http://schemas.microsoft.com/office/drawing/2014/main" id="{9E253319-9760-49EB-BCA1-20B13EB48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208000" cy="1003808"/>
          </a:xfrm>
          <a:prstGeom prst="rect">
            <a:avLst/>
          </a:prstGeom>
        </p:spPr>
      </p:pic>
      <p:graphicFrame>
        <p:nvGraphicFramePr>
          <p:cNvPr id="12" name="Table 11">
            <a:extLst>
              <a:ext uri="{FF2B5EF4-FFF2-40B4-BE49-F238E27FC236}">
                <a16:creationId xmlns:a16="http://schemas.microsoft.com/office/drawing/2014/main" id="{315FC11C-B45A-4933-AEB9-B2587D2F9C7E}"/>
              </a:ext>
            </a:extLst>
          </p:cNvPr>
          <p:cNvGraphicFramePr>
            <a:graphicFrameLocks noGrp="1"/>
          </p:cNvGraphicFramePr>
          <p:nvPr>
            <p:extLst>
              <p:ext uri="{D42A27DB-BD31-4B8C-83A1-F6EECF244321}">
                <p14:modId xmlns:p14="http://schemas.microsoft.com/office/powerpoint/2010/main" val="868969899"/>
              </p:ext>
            </p:extLst>
          </p:nvPr>
        </p:nvGraphicFramePr>
        <p:xfrm>
          <a:off x="-24913" y="9238996"/>
          <a:ext cx="13257826" cy="722037"/>
        </p:xfrm>
        <a:graphic>
          <a:graphicData uri="http://schemas.openxmlformats.org/drawingml/2006/table">
            <a:tbl>
              <a:tblPr firstRow="1" bandRow="1">
                <a:tableStyleId>{5C22544A-7EE6-4342-B048-85BDC9FD1C3A}</a:tableStyleId>
              </a:tblPr>
              <a:tblGrid>
                <a:gridCol w="13257826">
                  <a:extLst>
                    <a:ext uri="{9D8B030D-6E8A-4147-A177-3AD203B41FA5}">
                      <a16:colId xmlns:a16="http://schemas.microsoft.com/office/drawing/2014/main" val="1610056232"/>
                    </a:ext>
                  </a:extLst>
                </a:gridCol>
              </a:tblGrid>
              <a:tr h="220133">
                <a:tc>
                  <a:txBody>
                    <a:bodyPr/>
                    <a:lstStyle/>
                    <a:p>
                      <a:endParaRPr lang="en-GB" sz="600" dirty="0"/>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053735"/>
                  </a:ext>
                </a:extLst>
              </a:tr>
              <a:tr h="501904">
                <a:tc>
                  <a:txBody>
                    <a:bodyPr/>
                    <a:lstStyle/>
                    <a:p>
                      <a:endParaRPr lang="en-GB" sz="1400" dirty="0"/>
                    </a:p>
                  </a:txBody>
                  <a:tcPr marL="132080" marR="132080" marT="66040" marB="66040">
                    <a:lnT w="12700" cap="flat" cmpd="sng" algn="ctr">
                      <a:noFill/>
                      <a:prstDash val="solid"/>
                      <a:round/>
                      <a:headEnd type="none" w="med" len="med"/>
                      <a:tailEnd type="none" w="med" len="med"/>
                    </a:lnT>
                  </a:tcPr>
                </a:tc>
                <a:extLst>
                  <a:ext uri="{0D108BD9-81ED-4DB2-BD59-A6C34878D82A}">
                    <a16:rowId xmlns:a16="http://schemas.microsoft.com/office/drawing/2014/main" val="1642427577"/>
                  </a:ext>
                </a:extLst>
              </a:tr>
            </a:tbl>
          </a:graphicData>
        </a:graphic>
      </p:graphicFrame>
      <p:sp>
        <p:nvSpPr>
          <p:cNvPr id="13" name="Title 9">
            <a:extLst>
              <a:ext uri="{FF2B5EF4-FFF2-40B4-BE49-F238E27FC236}">
                <a16:creationId xmlns:a16="http://schemas.microsoft.com/office/drawing/2014/main" id="{358B9920-B222-4093-B9FB-34BC9D8A4FD6}"/>
              </a:ext>
            </a:extLst>
          </p:cNvPr>
          <p:cNvSpPr>
            <a:spLocks noGrp="1"/>
          </p:cNvSpPr>
          <p:nvPr>
            <p:ph type="title"/>
          </p:nvPr>
        </p:nvSpPr>
        <p:spPr>
          <a:xfrm>
            <a:off x="292307" y="1220225"/>
            <a:ext cx="12623383" cy="1003808"/>
          </a:xfrm>
        </p:spPr>
        <p:txBody>
          <a:bodyPr/>
          <a:lstStyle>
            <a:lvl1pPr>
              <a:defRPr>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5559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603999" cy="9906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a logo&#10;&#10;Description automatically generated">
            <a:extLst>
              <a:ext uri="{FF2B5EF4-FFF2-40B4-BE49-F238E27FC236}">
                <a16:creationId xmlns:a16="http://schemas.microsoft.com/office/drawing/2014/main" id="{A3EC6D8B-F0B4-4D65-9CD3-5FEF55250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208000" cy="1003808"/>
          </a:xfrm>
          <a:prstGeom prst="rect">
            <a:avLst/>
          </a:prstGeom>
        </p:spPr>
      </p:pic>
      <p:graphicFrame>
        <p:nvGraphicFramePr>
          <p:cNvPr id="11" name="Table 10">
            <a:extLst>
              <a:ext uri="{FF2B5EF4-FFF2-40B4-BE49-F238E27FC236}">
                <a16:creationId xmlns:a16="http://schemas.microsoft.com/office/drawing/2014/main" id="{F68CBE4D-9DE2-4901-86B5-8016E5EF808C}"/>
              </a:ext>
            </a:extLst>
          </p:cNvPr>
          <p:cNvGraphicFramePr>
            <a:graphicFrameLocks noGrp="1"/>
          </p:cNvGraphicFramePr>
          <p:nvPr>
            <p:extLst>
              <p:ext uri="{D42A27DB-BD31-4B8C-83A1-F6EECF244321}">
                <p14:modId xmlns:p14="http://schemas.microsoft.com/office/powerpoint/2010/main" val="1472044815"/>
              </p:ext>
            </p:extLst>
          </p:nvPr>
        </p:nvGraphicFramePr>
        <p:xfrm>
          <a:off x="-24913" y="9238996"/>
          <a:ext cx="13257826" cy="722037"/>
        </p:xfrm>
        <a:graphic>
          <a:graphicData uri="http://schemas.openxmlformats.org/drawingml/2006/table">
            <a:tbl>
              <a:tblPr firstRow="1" bandRow="1">
                <a:tableStyleId>{5C22544A-7EE6-4342-B048-85BDC9FD1C3A}</a:tableStyleId>
              </a:tblPr>
              <a:tblGrid>
                <a:gridCol w="13257826">
                  <a:extLst>
                    <a:ext uri="{9D8B030D-6E8A-4147-A177-3AD203B41FA5}">
                      <a16:colId xmlns:a16="http://schemas.microsoft.com/office/drawing/2014/main" val="1610056232"/>
                    </a:ext>
                  </a:extLst>
                </a:gridCol>
              </a:tblGrid>
              <a:tr h="220133">
                <a:tc>
                  <a:txBody>
                    <a:bodyPr/>
                    <a:lstStyle/>
                    <a:p>
                      <a:endParaRPr lang="en-GB" sz="600" dirty="0"/>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053735"/>
                  </a:ext>
                </a:extLst>
              </a:tr>
              <a:tr h="501904">
                <a:tc>
                  <a:txBody>
                    <a:bodyPr/>
                    <a:lstStyle/>
                    <a:p>
                      <a:endParaRPr lang="en-GB" sz="1400" dirty="0"/>
                    </a:p>
                  </a:txBody>
                  <a:tcPr marL="132080" marR="132080" marT="66040" marB="66040">
                    <a:lnT w="12700" cap="flat" cmpd="sng" algn="ctr">
                      <a:noFill/>
                      <a:prstDash val="solid"/>
                      <a:round/>
                      <a:headEnd type="none" w="med" len="med"/>
                      <a:tailEnd type="none" w="med" len="med"/>
                    </a:lnT>
                  </a:tcPr>
                </a:tc>
                <a:extLst>
                  <a:ext uri="{0D108BD9-81ED-4DB2-BD59-A6C34878D82A}">
                    <a16:rowId xmlns:a16="http://schemas.microsoft.com/office/drawing/2014/main" val="1642427577"/>
                  </a:ext>
                </a:extLst>
              </a:tr>
            </a:tbl>
          </a:graphicData>
        </a:graphic>
      </p:graphicFrame>
    </p:spTree>
    <p:extLst>
      <p:ext uri="{BB962C8B-B14F-4D97-AF65-F5344CB8AC3E}">
        <p14:creationId xmlns:p14="http://schemas.microsoft.com/office/powerpoint/2010/main" val="1345371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319844" y="1393444"/>
            <a:ext cx="8576757" cy="17170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19844" y="3810510"/>
            <a:ext cx="8576757" cy="44806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36251" y="9011623"/>
            <a:ext cx="2983226" cy="467954"/>
          </a:xfrm>
          <a:prstGeom prst="rect">
            <a:avLst/>
          </a:prstGeom>
        </p:spPr>
        <p:txBody>
          <a:bodyPr vert="horz" lIns="91440" tIns="45720" rIns="91440" bIns="45720" rtlCol="0" anchor="ctr"/>
          <a:lstStyle>
            <a:lvl1pPr algn="r">
              <a:defRPr sz="1444">
                <a:solidFill>
                  <a:schemeClr val="tx1">
                    <a:alpha val="70000"/>
                  </a:schemeClr>
                </a:solidFill>
              </a:defRPr>
            </a:lvl1pPr>
          </a:lstStyle>
          <a:p>
            <a:fld id="{C52DB1EA-3D73-40F9-A763-48F787C351A7}" type="datetimeFigureOut">
              <a:rPr lang="en-GB" smtClean="0"/>
              <a:t>31/07/2021</a:t>
            </a:fld>
            <a:endParaRPr lang="en-GB"/>
          </a:p>
        </p:txBody>
      </p:sp>
      <p:sp>
        <p:nvSpPr>
          <p:cNvPr id="5" name="Footer Placeholder 4"/>
          <p:cNvSpPr>
            <a:spLocks noGrp="1"/>
          </p:cNvSpPr>
          <p:nvPr>
            <p:ph type="ftr" sz="quarter" idx="3"/>
          </p:nvPr>
        </p:nvSpPr>
        <p:spPr>
          <a:xfrm>
            <a:off x="1592123" y="9007856"/>
            <a:ext cx="6581848" cy="462280"/>
          </a:xfrm>
          <a:prstGeom prst="rect">
            <a:avLst/>
          </a:prstGeom>
        </p:spPr>
        <p:txBody>
          <a:bodyPr vert="horz" lIns="91440" tIns="45720" rIns="91440" bIns="45720" rtlCol="0" anchor="ctr"/>
          <a:lstStyle>
            <a:lvl1pPr algn="l">
              <a:defRPr sz="1444">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11902384" y="8981440"/>
            <a:ext cx="528320" cy="528320"/>
          </a:xfrm>
          <a:prstGeom prst="ellipse">
            <a:avLst/>
          </a:prstGeom>
          <a:solidFill>
            <a:srgbClr val="1D1D1D">
              <a:alpha val="69804"/>
            </a:srgbClr>
          </a:solidFill>
        </p:spPr>
        <p:txBody>
          <a:bodyPr vert="horz" lIns="18288" tIns="45720" rIns="18288" bIns="45720" rtlCol="0" anchor="ctr">
            <a:noAutofit/>
          </a:bodyPr>
          <a:lstStyle>
            <a:lvl1pPr algn="ctr">
              <a:defRPr sz="1589" spc="0" baseline="0">
                <a:solidFill>
                  <a:srgbClr val="FFFFFF"/>
                </a:solidFill>
              </a:defRPr>
            </a:lvl1pPr>
          </a:lstStyle>
          <a:p>
            <a:fld id="{86259E88-FA18-4643-8F52-D0892ADCD21B}" type="slidenum">
              <a:rPr lang="en-GB" smtClean="0"/>
              <a:t>‹#›</a:t>
            </a:fld>
            <a:endParaRPr lang="en-GB"/>
          </a:p>
        </p:txBody>
      </p:sp>
      <p:pic>
        <p:nvPicPr>
          <p:cNvPr id="8" name="Picture 7" descr="A close up of a logo&#10;&#10;Description automatically generated">
            <a:extLst>
              <a:ext uri="{FF2B5EF4-FFF2-40B4-BE49-F238E27FC236}">
                <a16:creationId xmlns:a16="http://schemas.microsoft.com/office/drawing/2014/main" id="{A013F230-4802-4737-8009-433B768AED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3208000" cy="1003808"/>
          </a:xfrm>
          <a:prstGeom prst="rect">
            <a:avLst/>
          </a:prstGeom>
        </p:spPr>
      </p:pic>
      <p:graphicFrame>
        <p:nvGraphicFramePr>
          <p:cNvPr id="9" name="Table 8">
            <a:extLst>
              <a:ext uri="{FF2B5EF4-FFF2-40B4-BE49-F238E27FC236}">
                <a16:creationId xmlns:a16="http://schemas.microsoft.com/office/drawing/2014/main" id="{D5415CC6-3DED-4547-A29A-35E9982DB4AA}"/>
              </a:ext>
            </a:extLst>
          </p:cNvPr>
          <p:cNvGraphicFramePr>
            <a:graphicFrameLocks noGrp="1"/>
          </p:cNvGraphicFramePr>
          <p:nvPr>
            <p:extLst>
              <p:ext uri="{D42A27DB-BD31-4B8C-83A1-F6EECF244321}">
                <p14:modId xmlns:p14="http://schemas.microsoft.com/office/powerpoint/2010/main" val="3784672872"/>
              </p:ext>
            </p:extLst>
          </p:nvPr>
        </p:nvGraphicFramePr>
        <p:xfrm>
          <a:off x="-24913" y="9238996"/>
          <a:ext cx="13257826" cy="725424"/>
        </p:xfrm>
        <a:graphic>
          <a:graphicData uri="http://schemas.openxmlformats.org/drawingml/2006/table">
            <a:tbl>
              <a:tblPr firstRow="1" bandRow="1">
                <a:tableStyleId>{5C22544A-7EE6-4342-B048-85BDC9FD1C3A}</a:tableStyleId>
              </a:tblPr>
              <a:tblGrid>
                <a:gridCol w="13257826">
                  <a:extLst>
                    <a:ext uri="{9D8B030D-6E8A-4147-A177-3AD203B41FA5}">
                      <a16:colId xmlns:a16="http://schemas.microsoft.com/office/drawing/2014/main" val="1610056232"/>
                    </a:ext>
                  </a:extLst>
                </a:gridCol>
              </a:tblGrid>
              <a:tr h="220133">
                <a:tc>
                  <a:txBody>
                    <a:bodyPr/>
                    <a:lstStyle/>
                    <a:p>
                      <a:endParaRPr lang="en-GB" sz="600" dirty="0"/>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053735"/>
                  </a:ext>
                </a:extLst>
              </a:tr>
              <a:tr h="501904">
                <a:tc>
                  <a:txBody>
                    <a:bodyPr/>
                    <a:lstStyle/>
                    <a:p>
                      <a:endParaRPr lang="en-GB" sz="1400" dirty="0"/>
                    </a:p>
                  </a:txBody>
                  <a:tcPr marL="132080" marR="132080" marT="66040" marB="66040">
                    <a:lnT w="12700" cap="flat" cmpd="sng" algn="ctr">
                      <a:noFill/>
                      <a:prstDash val="solid"/>
                      <a:round/>
                      <a:headEnd type="none" w="med" len="med"/>
                      <a:tailEnd type="none" w="med" len="med"/>
                    </a:lnT>
                  </a:tcPr>
                </a:tc>
                <a:extLst>
                  <a:ext uri="{0D108BD9-81ED-4DB2-BD59-A6C34878D82A}">
                    <a16:rowId xmlns:a16="http://schemas.microsoft.com/office/drawing/2014/main" val="1642427577"/>
                  </a:ext>
                </a:extLst>
              </a:tr>
            </a:tbl>
          </a:graphicData>
        </a:graphic>
      </p:graphicFrame>
    </p:spTree>
    <p:extLst>
      <p:ext uri="{BB962C8B-B14F-4D97-AF65-F5344CB8AC3E}">
        <p14:creationId xmlns:p14="http://schemas.microsoft.com/office/powerpoint/2010/main" val="40266135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1320759" rtl="0" eaLnBrk="1" latinLnBrk="0" hangingPunct="1">
        <a:lnSpc>
          <a:spcPct val="90000"/>
        </a:lnSpc>
        <a:spcBef>
          <a:spcPct val="0"/>
        </a:spcBef>
        <a:buNone/>
        <a:defRPr sz="3755" kern="1200" cap="all" spc="289" baseline="0">
          <a:solidFill>
            <a:srgbClr val="262626"/>
          </a:solidFill>
          <a:latin typeface="Century Gothic" panose="020B0502020202020204" pitchFamily="34" charset="0"/>
          <a:ea typeface="+mj-ea"/>
          <a:cs typeface="+mj-cs"/>
        </a:defRPr>
      </a:lvl1pPr>
    </p:titleStyle>
    <p:bodyStyle>
      <a:lvl1pPr marL="330190" indent="-330190" algn="l" defTabSz="1320759" rtl="0" eaLnBrk="1" latinLnBrk="0" hangingPunct="1">
        <a:lnSpc>
          <a:spcPct val="100000"/>
        </a:lnSpc>
        <a:spcBef>
          <a:spcPts val="1444"/>
        </a:spcBef>
        <a:buClr>
          <a:schemeClr val="accent2"/>
        </a:buClr>
        <a:buFont typeface="Arial" panose="020B0604020202020204" pitchFamily="34" charset="0"/>
        <a:buChar char="•"/>
        <a:defRPr sz="2600" kern="1200">
          <a:solidFill>
            <a:schemeClr val="tx1">
              <a:lumMod val="85000"/>
              <a:lumOff val="15000"/>
            </a:schemeClr>
          </a:solidFill>
          <a:latin typeface="Century Gothic" panose="020B0502020202020204" pitchFamily="34" charset="0"/>
          <a:ea typeface="+mn-ea"/>
          <a:cs typeface="+mn-cs"/>
        </a:defRPr>
      </a:lvl1pPr>
      <a:lvl2pPr marL="660380" indent="-330190" algn="l" defTabSz="1320759" rtl="0" eaLnBrk="1" latinLnBrk="0" hangingPunct="1">
        <a:lnSpc>
          <a:spcPct val="100000"/>
        </a:lnSpc>
        <a:spcBef>
          <a:spcPts val="1444"/>
        </a:spcBef>
        <a:buClr>
          <a:schemeClr val="accent2"/>
        </a:buClr>
        <a:buFont typeface="Arial" panose="020B0604020202020204" pitchFamily="34" charset="0"/>
        <a:buChar char="•"/>
        <a:defRPr sz="2311" kern="1200">
          <a:solidFill>
            <a:schemeClr val="tx1">
              <a:lumMod val="85000"/>
              <a:lumOff val="15000"/>
            </a:schemeClr>
          </a:solidFill>
          <a:latin typeface="Century Gothic" panose="020B0502020202020204" pitchFamily="34" charset="0"/>
          <a:ea typeface="+mn-ea"/>
          <a:cs typeface="+mn-cs"/>
        </a:defRPr>
      </a:lvl2pPr>
      <a:lvl3pPr marL="990570" indent="-330190" algn="l" defTabSz="1320759" rtl="0" eaLnBrk="1" latinLnBrk="0" hangingPunct="1">
        <a:lnSpc>
          <a:spcPct val="100000"/>
        </a:lnSpc>
        <a:spcBef>
          <a:spcPts val="1444"/>
        </a:spcBef>
        <a:buClr>
          <a:schemeClr val="accent2"/>
        </a:buClr>
        <a:buFont typeface="Arial" panose="020B0604020202020204" pitchFamily="34" charset="0"/>
        <a:buChar char="•"/>
        <a:defRPr sz="2311" kern="1200">
          <a:solidFill>
            <a:schemeClr val="tx1">
              <a:lumMod val="85000"/>
              <a:lumOff val="15000"/>
            </a:schemeClr>
          </a:solidFill>
          <a:latin typeface="Century Gothic" panose="020B0502020202020204" pitchFamily="34" charset="0"/>
          <a:ea typeface="+mn-ea"/>
          <a:cs typeface="+mn-cs"/>
        </a:defRPr>
      </a:lvl3pPr>
      <a:lvl4pPr marL="1320759" indent="-330190" algn="l" defTabSz="1320759" rtl="0" eaLnBrk="1" latinLnBrk="0" hangingPunct="1">
        <a:lnSpc>
          <a:spcPct val="100000"/>
        </a:lnSpc>
        <a:spcBef>
          <a:spcPts val="1444"/>
        </a:spcBef>
        <a:buClr>
          <a:schemeClr val="accent2"/>
        </a:buClr>
        <a:buFont typeface="Arial" panose="020B0604020202020204" pitchFamily="34" charset="0"/>
        <a:buChar char="•"/>
        <a:defRPr sz="2311" kern="1200">
          <a:solidFill>
            <a:schemeClr val="tx1">
              <a:lumMod val="85000"/>
              <a:lumOff val="15000"/>
            </a:schemeClr>
          </a:solidFill>
          <a:latin typeface="Century Gothic" panose="020B0502020202020204" pitchFamily="34" charset="0"/>
          <a:ea typeface="+mn-ea"/>
          <a:cs typeface="+mn-cs"/>
        </a:defRPr>
      </a:lvl4pPr>
      <a:lvl5pPr marL="1650949" indent="-330190" algn="l" defTabSz="1320759" rtl="0" eaLnBrk="1" latinLnBrk="0" hangingPunct="1">
        <a:lnSpc>
          <a:spcPct val="100000"/>
        </a:lnSpc>
        <a:spcBef>
          <a:spcPts val="1444"/>
        </a:spcBef>
        <a:buClr>
          <a:schemeClr val="accent2"/>
        </a:buClr>
        <a:buFont typeface="Arial" panose="020B0604020202020204" pitchFamily="34" charset="0"/>
        <a:buChar char="•"/>
        <a:defRPr sz="2311" kern="1200">
          <a:solidFill>
            <a:schemeClr val="tx1">
              <a:lumMod val="85000"/>
              <a:lumOff val="15000"/>
            </a:schemeClr>
          </a:solidFill>
          <a:latin typeface="Century Gothic" panose="020B0502020202020204" pitchFamily="34" charset="0"/>
          <a:ea typeface="+mn-ea"/>
          <a:cs typeface="+mn-cs"/>
        </a:defRPr>
      </a:lvl5pPr>
      <a:lvl6pPr marL="1898592" indent="-330190" algn="l" defTabSz="1320759" rtl="0" eaLnBrk="1" latinLnBrk="0" hangingPunct="1">
        <a:lnSpc>
          <a:spcPct val="100000"/>
        </a:lnSpc>
        <a:spcBef>
          <a:spcPts val="1444"/>
        </a:spcBef>
        <a:buClr>
          <a:schemeClr val="accent2"/>
        </a:buClr>
        <a:buFont typeface="Arial" panose="020B0604020202020204" pitchFamily="34" charset="0"/>
        <a:buChar char="•"/>
        <a:defRPr sz="2311" kern="1200">
          <a:solidFill>
            <a:schemeClr val="tx1"/>
          </a:solidFill>
          <a:latin typeface="+mn-lt"/>
          <a:ea typeface="+mn-ea"/>
          <a:cs typeface="+mn-cs"/>
        </a:defRPr>
      </a:lvl6pPr>
      <a:lvl7pPr marL="2146234" indent="-330190" algn="l" defTabSz="1320759" rtl="0" eaLnBrk="1" latinLnBrk="0" hangingPunct="1">
        <a:lnSpc>
          <a:spcPct val="100000"/>
        </a:lnSpc>
        <a:spcBef>
          <a:spcPts val="1444"/>
        </a:spcBef>
        <a:buClr>
          <a:schemeClr val="accent2"/>
        </a:buClr>
        <a:buFont typeface="Arial" panose="020B0604020202020204" pitchFamily="34" charset="0"/>
        <a:buChar char="•"/>
        <a:defRPr sz="2311" kern="1200">
          <a:solidFill>
            <a:schemeClr val="tx1"/>
          </a:solidFill>
          <a:latin typeface="+mn-lt"/>
          <a:ea typeface="+mn-ea"/>
          <a:cs typeface="+mn-cs"/>
        </a:defRPr>
      </a:lvl7pPr>
      <a:lvl8pPr marL="2393876" indent="-330190" algn="l" defTabSz="1320759" rtl="0" eaLnBrk="1" latinLnBrk="0" hangingPunct="1">
        <a:lnSpc>
          <a:spcPct val="100000"/>
        </a:lnSpc>
        <a:spcBef>
          <a:spcPts val="1444"/>
        </a:spcBef>
        <a:buClr>
          <a:schemeClr val="accent2"/>
        </a:buClr>
        <a:buFont typeface="Arial" panose="020B0604020202020204" pitchFamily="34" charset="0"/>
        <a:buChar char="•"/>
        <a:defRPr sz="2311" kern="1200" baseline="0">
          <a:solidFill>
            <a:schemeClr val="tx1"/>
          </a:solidFill>
          <a:latin typeface="+mn-lt"/>
          <a:ea typeface="+mn-ea"/>
          <a:cs typeface="+mn-cs"/>
        </a:defRPr>
      </a:lvl8pPr>
      <a:lvl9pPr marL="2641519" indent="-330190" algn="l" defTabSz="1320759" rtl="0" eaLnBrk="1" latinLnBrk="0" hangingPunct="1">
        <a:lnSpc>
          <a:spcPct val="100000"/>
        </a:lnSpc>
        <a:spcBef>
          <a:spcPts val="1444"/>
        </a:spcBef>
        <a:buClr>
          <a:schemeClr val="accent2"/>
        </a:buClr>
        <a:buFont typeface="Arial" panose="020B0604020202020204" pitchFamily="34" charset="0"/>
        <a:buChar char="•"/>
        <a:defRPr sz="2311" kern="1200" baseline="0">
          <a:solidFill>
            <a:schemeClr val="tx1"/>
          </a:solidFill>
          <a:latin typeface="+mn-lt"/>
          <a:ea typeface="+mn-ea"/>
          <a:cs typeface="+mn-cs"/>
        </a:defRPr>
      </a:lvl9pPr>
    </p:bodyStyle>
    <p:otherStyle>
      <a:defPPr>
        <a:defRPr lang="en-US"/>
      </a:defPPr>
      <a:lvl1pPr marL="0" algn="l" defTabSz="1320759" rtl="0" eaLnBrk="1" latinLnBrk="0" hangingPunct="1">
        <a:defRPr sz="2600" kern="1200">
          <a:solidFill>
            <a:schemeClr val="tx1"/>
          </a:solidFill>
          <a:latin typeface="+mn-lt"/>
          <a:ea typeface="+mn-ea"/>
          <a:cs typeface="+mn-cs"/>
        </a:defRPr>
      </a:lvl1pPr>
      <a:lvl2pPr marL="660380" algn="l" defTabSz="1320759" rtl="0" eaLnBrk="1" latinLnBrk="0" hangingPunct="1">
        <a:defRPr sz="2600" kern="1200">
          <a:solidFill>
            <a:schemeClr val="tx1"/>
          </a:solidFill>
          <a:latin typeface="+mn-lt"/>
          <a:ea typeface="+mn-ea"/>
          <a:cs typeface="+mn-cs"/>
        </a:defRPr>
      </a:lvl2pPr>
      <a:lvl3pPr marL="1320759" algn="l" defTabSz="1320759" rtl="0" eaLnBrk="1" latinLnBrk="0" hangingPunct="1">
        <a:defRPr sz="2600" kern="1200">
          <a:solidFill>
            <a:schemeClr val="tx1"/>
          </a:solidFill>
          <a:latin typeface="+mn-lt"/>
          <a:ea typeface="+mn-ea"/>
          <a:cs typeface="+mn-cs"/>
        </a:defRPr>
      </a:lvl3pPr>
      <a:lvl4pPr marL="1981139" algn="l" defTabSz="1320759" rtl="0" eaLnBrk="1" latinLnBrk="0" hangingPunct="1">
        <a:defRPr sz="2600" kern="1200">
          <a:solidFill>
            <a:schemeClr val="tx1"/>
          </a:solidFill>
          <a:latin typeface="+mn-lt"/>
          <a:ea typeface="+mn-ea"/>
          <a:cs typeface="+mn-cs"/>
        </a:defRPr>
      </a:lvl4pPr>
      <a:lvl5pPr marL="2641519" algn="l" defTabSz="1320759" rtl="0" eaLnBrk="1" latinLnBrk="0" hangingPunct="1">
        <a:defRPr sz="2600" kern="1200">
          <a:solidFill>
            <a:schemeClr val="tx1"/>
          </a:solidFill>
          <a:latin typeface="+mn-lt"/>
          <a:ea typeface="+mn-ea"/>
          <a:cs typeface="+mn-cs"/>
        </a:defRPr>
      </a:lvl5pPr>
      <a:lvl6pPr marL="3301898" algn="l" defTabSz="1320759" rtl="0" eaLnBrk="1" latinLnBrk="0" hangingPunct="1">
        <a:defRPr sz="2600" kern="1200">
          <a:solidFill>
            <a:schemeClr val="tx1"/>
          </a:solidFill>
          <a:latin typeface="+mn-lt"/>
          <a:ea typeface="+mn-ea"/>
          <a:cs typeface="+mn-cs"/>
        </a:defRPr>
      </a:lvl6pPr>
      <a:lvl7pPr marL="3962278" algn="l" defTabSz="1320759" rtl="0" eaLnBrk="1" latinLnBrk="0" hangingPunct="1">
        <a:defRPr sz="2600" kern="1200">
          <a:solidFill>
            <a:schemeClr val="tx1"/>
          </a:solidFill>
          <a:latin typeface="+mn-lt"/>
          <a:ea typeface="+mn-ea"/>
          <a:cs typeface="+mn-cs"/>
        </a:defRPr>
      </a:lvl7pPr>
      <a:lvl8pPr marL="4622658" algn="l" defTabSz="1320759" rtl="0" eaLnBrk="1" latinLnBrk="0" hangingPunct="1">
        <a:defRPr sz="2600" kern="1200">
          <a:solidFill>
            <a:schemeClr val="tx1"/>
          </a:solidFill>
          <a:latin typeface="+mn-lt"/>
          <a:ea typeface="+mn-ea"/>
          <a:cs typeface="+mn-cs"/>
        </a:defRPr>
      </a:lvl8pPr>
      <a:lvl9pPr marL="5283037" algn="l" defTabSz="1320759"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1.mp3"/><Relationship Id="rId7" Type="http://schemas.openxmlformats.org/officeDocument/2006/relationships/image" Target="../media/image2.jpeg"/><Relationship Id="rId2" Type="http://schemas.microsoft.com/office/2007/relationships/media" Target="../media/media1.mp3"/><Relationship Id="rId1" Type="http://schemas.openxmlformats.org/officeDocument/2006/relationships/video" Target="https://www.youtube.com/embed/Hj7AI7CRFwI?feature=oembed" TargetMode="External"/><Relationship Id="rId6" Type="http://schemas.openxmlformats.org/officeDocument/2006/relationships/slideLayout" Target="../slideLayouts/slideLayout7.xml"/><Relationship Id="rId5" Type="http://schemas.openxmlformats.org/officeDocument/2006/relationships/audio" Target="../media/media2.mp3"/><Relationship Id="rId10" Type="http://schemas.openxmlformats.org/officeDocument/2006/relationships/image" Target="../media/image5.png"/><Relationship Id="rId4" Type="http://schemas.microsoft.com/office/2007/relationships/media" Target="../media/media2.mp3"/><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media19.mp3"/><Relationship Id="rId7" Type="http://schemas.openxmlformats.org/officeDocument/2006/relationships/image" Target="../media/image29.jpeg"/><Relationship Id="rId2" Type="http://schemas.microsoft.com/office/2007/relationships/media" Target="../media/media19.mp3"/><Relationship Id="rId1" Type="http://schemas.openxmlformats.org/officeDocument/2006/relationships/video" Target="https://www.youtube.com/embed/vx2u5uUu3DE?feature=oembed" TargetMode="External"/><Relationship Id="rId6" Type="http://schemas.openxmlformats.org/officeDocument/2006/relationships/slideLayout" Target="../slideLayouts/slideLayout7.xml"/><Relationship Id="rId5" Type="http://schemas.openxmlformats.org/officeDocument/2006/relationships/audio" Target="../media/media20.mp3"/><Relationship Id="rId10" Type="http://schemas.openxmlformats.org/officeDocument/2006/relationships/image" Target="../media/image5.png"/><Relationship Id="rId4" Type="http://schemas.microsoft.com/office/2007/relationships/media" Target="../media/media20.mp3"/><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media" Target="../media/media22.mp3"/><Relationship Id="rId7" Type="http://schemas.openxmlformats.org/officeDocument/2006/relationships/image" Target="../media/image32.jpe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slideLayout" Target="../slideLayouts/slideLayout7.xml"/><Relationship Id="rId5" Type="http://schemas.openxmlformats.org/officeDocument/2006/relationships/video" Target="https://www.youtube.com/embed/BXpdmKELE1k?feature=oembed" TargetMode="External"/><Relationship Id="rId10" Type="http://schemas.openxmlformats.org/officeDocument/2006/relationships/image" Target="../media/image34.jpeg"/><Relationship Id="rId4" Type="http://schemas.openxmlformats.org/officeDocument/2006/relationships/audio" Target="../media/media22.mp3"/><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media23.mp3"/><Relationship Id="rId7" Type="http://schemas.openxmlformats.org/officeDocument/2006/relationships/image" Target="../media/image35.jpeg"/><Relationship Id="rId2" Type="http://schemas.microsoft.com/office/2007/relationships/media" Target="../media/media23.mp3"/><Relationship Id="rId1" Type="http://schemas.openxmlformats.org/officeDocument/2006/relationships/video" Target="https://www.youtube.com/embed/-_oLfC5Z_Ys?feature=oembed" TargetMode="External"/><Relationship Id="rId6" Type="http://schemas.openxmlformats.org/officeDocument/2006/relationships/slideLayout" Target="../slideLayouts/slideLayout7.xml"/><Relationship Id="rId5" Type="http://schemas.openxmlformats.org/officeDocument/2006/relationships/audio" Target="../media/media24.mp3"/><Relationship Id="rId10" Type="http://schemas.openxmlformats.org/officeDocument/2006/relationships/image" Target="../media/image5.png"/><Relationship Id="rId4" Type="http://schemas.microsoft.com/office/2007/relationships/media" Target="../media/media24.mp3"/><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media25.mp3"/><Relationship Id="rId7" Type="http://schemas.openxmlformats.org/officeDocument/2006/relationships/image" Target="../media/image38.jpeg"/><Relationship Id="rId2" Type="http://schemas.microsoft.com/office/2007/relationships/media" Target="../media/media25.mp3"/><Relationship Id="rId1" Type="http://schemas.openxmlformats.org/officeDocument/2006/relationships/video" Target="https://www.youtube.com/embed/RIZdjT1472Y?feature=oembed" TargetMode="External"/><Relationship Id="rId6" Type="http://schemas.openxmlformats.org/officeDocument/2006/relationships/slideLayout" Target="../slideLayouts/slideLayout7.xml"/><Relationship Id="rId5" Type="http://schemas.openxmlformats.org/officeDocument/2006/relationships/audio" Target="../media/media26.mp3"/><Relationship Id="rId10" Type="http://schemas.openxmlformats.org/officeDocument/2006/relationships/image" Target="../media/image5.png"/><Relationship Id="rId4" Type="http://schemas.microsoft.com/office/2007/relationships/media" Target="../media/media26.mp3"/><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microsoft.com/office/2007/relationships/media" Target="../media/media28.mp3"/><Relationship Id="rId7" Type="http://schemas.openxmlformats.org/officeDocument/2006/relationships/image" Target="../media/image41.jpe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slideLayout" Target="../slideLayouts/slideLayout7.xml"/><Relationship Id="rId5" Type="http://schemas.openxmlformats.org/officeDocument/2006/relationships/video" Target="https://www.youtube.com/embed/XnTE2h0ZY74?feature=oembed" TargetMode="External"/><Relationship Id="rId10" Type="http://schemas.openxmlformats.org/officeDocument/2006/relationships/image" Target="../media/image43.jpeg"/><Relationship Id="rId4" Type="http://schemas.openxmlformats.org/officeDocument/2006/relationships/audio" Target="../media/media28.mp3"/><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media29.mp3"/><Relationship Id="rId7" Type="http://schemas.openxmlformats.org/officeDocument/2006/relationships/image" Target="../media/image44.png"/><Relationship Id="rId2" Type="http://schemas.microsoft.com/office/2007/relationships/media" Target="../media/media29.mp3"/><Relationship Id="rId1" Type="http://schemas.openxmlformats.org/officeDocument/2006/relationships/video" Target="https://www.youtube.com/embed/aJOTlE1K90k?feature=oembed" TargetMode="External"/><Relationship Id="rId6" Type="http://schemas.openxmlformats.org/officeDocument/2006/relationships/slideLayout" Target="../slideLayouts/slideLayout7.xml"/><Relationship Id="rId5" Type="http://schemas.openxmlformats.org/officeDocument/2006/relationships/audio" Target="../media/media30.mp3"/><Relationship Id="rId10" Type="http://schemas.openxmlformats.org/officeDocument/2006/relationships/image" Target="../media/image5.png"/><Relationship Id="rId4" Type="http://schemas.microsoft.com/office/2007/relationships/media" Target="../media/media30.mp3"/><Relationship Id="rId9"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media31.mp3"/><Relationship Id="rId7" Type="http://schemas.openxmlformats.org/officeDocument/2006/relationships/image" Target="../media/image47.jpeg"/><Relationship Id="rId2" Type="http://schemas.microsoft.com/office/2007/relationships/media" Target="../media/media31.mp3"/><Relationship Id="rId1" Type="http://schemas.openxmlformats.org/officeDocument/2006/relationships/video" Target="https://www.youtube.com/embed/Y66j_BUCBMY?feature=oembed" TargetMode="External"/><Relationship Id="rId6" Type="http://schemas.openxmlformats.org/officeDocument/2006/relationships/slideLayout" Target="../slideLayouts/slideLayout7.xml"/><Relationship Id="rId5" Type="http://schemas.openxmlformats.org/officeDocument/2006/relationships/audio" Target="../media/media32.mp3"/><Relationship Id="rId10" Type="http://schemas.openxmlformats.org/officeDocument/2006/relationships/image" Target="../media/image5.png"/><Relationship Id="rId4" Type="http://schemas.microsoft.com/office/2007/relationships/media" Target="../media/media32.mp3"/><Relationship Id="rId9"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microsoft.com/office/2007/relationships/media" Target="../media/media34.mp3"/><Relationship Id="rId7" Type="http://schemas.openxmlformats.org/officeDocument/2006/relationships/image" Target="../media/image50.jpe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slideLayout" Target="../slideLayouts/slideLayout7.xml"/><Relationship Id="rId5" Type="http://schemas.openxmlformats.org/officeDocument/2006/relationships/video" Target="https://www.youtube.com/embed/X2W3aG8uizA?feature=oembed" TargetMode="External"/><Relationship Id="rId10" Type="http://schemas.openxmlformats.org/officeDocument/2006/relationships/image" Target="../media/image52.jpeg"/><Relationship Id="rId4" Type="http://schemas.openxmlformats.org/officeDocument/2006/relationships/audio" Target="../media/media34.mp3"/><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audio" Target="../media/media35.mp3"/><Relationship Id="rId7" Type="http://schemas.openxmlformats.org/officeDocument/2006/relationships/image" Target="../media/image53.jpeg"/><Relationship Id="rId2" Type="http://schemas.microsoft.com/office/2007/relationships/media" Target="../media/media35.mp3"/><Relationship Id="rId1" Type="http://schemas.openxmlformats.org/officeDocument/2006/relationships/video" Target="https://www.youtube.com/embed/yNPECkESPbU?feature=oembed" TargetMode="External"/><Relationship Id="rId6" Type="http://schemas.openxmlformats.org/officeDocument/2006/relationships/slideLayout" Target="../slideLayouts/slideLayout7.xml"/><Relationship Id="rId5" Type="http://schemas.openxmlformats.org/officeDocument/2006/relationships/audio" Target="../media/media36.mp3"/><Relationship Id="rId10" Type="http://schemas.openxmlformats.org/officeDocument/2006/relationships/image" Target="../media/image5.png"/><Relationship Id="rId4" Type="http://schemas.microsoft.com/office/2007/relationships/media" Target="../media/media36.mp3"/><Relationship Id="rId9"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image" Target="../media/image57.jpeg"/><Relationship Id="rId3" Type="http://schemas.microsoft.com/office/2007/relationships/media" Target="../media/media38.mp3"/><Relationship Id="rId7" Type="http://schemas.openxmlformats.org/officeDocument/2006/relationships/image" Target="../media/image56.jpe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slideLayout" Target="../slideLayouts/slideLayout7.xml"/><Relationship Id="rId5" Type="http://schemas.openxmlformats.org/officeDocument/2006/relationships/video" Target="https://www.youtube.com/embed/Z2CZn966cUg?feature=oembed" TargetMode="External"/><Relationship Id="rId10" Type="http://schemas.openxmlformats.org/officeDocument/2006/relationships/image" Target="../media/image58.jpeg"/><Relationship Id="rId4" Type="http://schemas.openxmlformats.org/officeDocument/2006/relationships/audio" Target="../media/media38.mp3"/><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media" Target="../media/media4.mp3"/><Relationship Id="rId7" Type="http://schemas.openxmlformats.org/officeDocument/2006/relationships/image" Target="../media/image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Layout" Target="../slideLayouts/slideLayout7.xml"/><Relationship Id="rId5" Type="http://schemas.openxmlformats.org/officeDocument/2006/relationships/video" Target="https://www.youtube.com/embed/QUQsqBqxoR4?feature=oembed" TargetMode="External"/><Relationship Id="rId10" Type="http://schemas.openxmlformats.org/officeDocument/2006/relationships/image" Target="../media/image8.jpeg"/><Relationship Id="rId4" Type="http://schemas.openxmlformats.org/officeDocument/2006/relationships/audio" Target="../media/media4.mp3"/><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audio" Target="../media/media39.mp3"/><Relationship Id="rId7" Type="http://schemas.openxmlformats.org/officeDocument/2006/relationships/image" Target="../media/image59.jpeg"/><Relationship Id="rId2" Type="http://schemas.microsoft.com/office/2007/relationships/media" Target="../media/media39.mp3"/><Relationship Id="rId1" Type="http://schemas.openxmlformats.org/officeDocument/2006/relationships/video" Target="https://www.youtube.com/embed/wGj9oADcyRs?feature=oembed" TargetMode="External"/><Relationship Id="rId6" Type="http://schemas.openxmlformats.org/officeDocument/2006/relationships/slideLayout" Target="../slideLayouts/slideLayout7.xml"/><Relationship Id="rId5" Type="http://schemas.openxmlformats.org/officeDocument/2006/relationships/audio" Target="../media/media40.mp3"/><Relationship Id="rId10" Type="http://schemas.openxmlformats.org/officeDocument/2006/relationships/image" Target="../media/image5.png"/><Relationship Id="rId4" Type="http://schemas.microsoft.com/office/2007/relationships/media" Target="../media/media40.mp3"/><Relationship Id="rId9"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6.mp3"/><Relationship Id="rId7" Type="http://schemas.openxmlformats.org/officeDocument/2006/relationships/image" Target="../media/image9.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slideLayout" Target="../slideLayouts/slideLayout7.xml"/><Relationship Id="rId5" Type="http://schemas.openxmlformats.org/officeDocument/2006/relationships/video" Target="https://www.youtube.com/embed/Xn676-fLq7I?feature=oembed" TargetMode="External"/><Relationship Id="rId10" Type="http://schemas.openxmlformats.org/officeDocument/2006/relationships/image" Target="../media/image11.jpeg"/><Relationship Id="rId4" Type="http://schemas.openxmlformats.org/officeDocument/2006/relationships/audio" Target="../media/media6.mp3"/><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8.mp3"/><Relationship Id="rId7" Type="http://schemas.openxmlformats.org/officeDocument/2006/relationships/image" Target="../media/image12.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slideLayout" Target="../slideLayouts/slideLayout7.xml"/><Relationship Id="rId5" Type="http://schemas.openxmlformats.org/officeDocument/2006/relationships/video" Target="https://www.youtube.com/embed/SJUhlRoBL8M?feature=oembed" TargetMode="External"/><Relationship Id="rId4" Type="http://schemas.openxmlformats.org/officeDocument/2006/relationships/audio" Target="../media/media8.mp3"/><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10.mp3"/><Relationship Id="rId7" Type="http://schemas.openxmlformats.org/officeDocument/2006/relationships/image" Target="../media/image14.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slideLayout" Target="../slideLayouts/slideLayout7.xml"/><Relationship Id="rId5" Type="http://schemas.openxmlformats.org/officeDocument/2006/relationships/video" Target="https://www.youtube.com/embed/1VQ_3sBZEm0?feature=oembed" TargetMode="External"/><Relationship Id="rId10" Type="http://schemas.openxmlformats.org/officeDocument/2006/relationships/image" Target="../media/image16.jpeg"/><Relationship Id="rId4" Type="http://schemas.openxmlformats.org/officeDocument/2006/relationships/audio" Target="../media/media10.mp3"/><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media" Target="../media/media12.mp3"/><Relationship Id="rId7" Type="http://schemas.openxmlformats.org/officeDocument/2006/relationships/image" Target="../media/image17.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slideLayout" Target="../slideLayouts/slideLayout7.xml"/><Relationship Id="rId5" Type="http://schemas.openxmlformats.org/officeDocument/2006/relationships/video" Target="https://www.youtube.com/embed/9ZEURntrQOg?feature=oembed" TargetMode="External"/><Relationship Id="rId10" Type="http://schemas.openxmlformats.org/officeDocument/2006/relationships/image" Target="../media/image19.jpeg"/><Relationship Id="rId4" Type="http://schemas.openxmlformats.org/officeDocument/2006/relationships/audio" Target="../media/media12.mp3"/><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4.mp3"/><Relationship Id="rId7" Type="http://schemas.openxmlformats.org/officeDocument/2006/relationships/image" Target="../media/image20.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slideLayout" Target="../slideLayouts/slideLayout7.xml"/><Relationship Id="rId5" Type="http://schemas.openxmlformats.org/officeDocument/2006/relationships/video" Target="https://www.youtube.com/embed/HgknAaKNaMM?feature=oembed" TargetMode="External"/><Relationship Id="rId10" Type="http://schemas.openxmlformats.org/officeDocument/2006/relationships/image" Target="../media/image22.jpeg"/><Relationship Id="rId4" Type="http://schemas.openxmlformats.org/officeDocument/2006/relationships/audio" Target="../media/media14.mp3"/><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media15.mp3"/><Relationship Id="rId7" Type="http://schemas.openxmlformats.org/officeDocument/2006/relationships/image" Target="../media/image23.jpeg"/><Relationship Id="rId2" Type="http://schemas.microsoft.com/office/2007/relationships/media" Target="../media/media15.mp3"/><Relationship Id="rId1" Type="http://schemas.openxmlformats.org/officeDocument/2006/relationships/video" Target="https://www.youtube.com/embed/LBr7kECsjcQ?feature=oembed" TargetMode="External"/><Relationship Id="rId6" Type="http://schemas.openxmlformats.org/officeDocument/2006/relationships/slideLayout" Target="../slideLayouts/slideLayout7.xml"/><Relationship Id="rId5" Type="http://schemas.openxmlformats.org/officeDocument/2006/relationships/audio" Target="../media/media16.mp3"/><Relationship Id="rId10" Type="http://schemas.openxmlformats.org/officeDocument/2006/relationships/image" Target="../media/image5.png"/><Relationship Id="rId4" Type="http://schemas.microsoft.com/office/2007/relationships/media" Target="../media/media16.mp3"/><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media" Target="../media/media18.mp3"/><Relationship Id="rId7" Type="http://schemas.openxmlformats.org/officeDocument/2006/relationships/image" Target="../media/image26.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slideLayout" Target="../slideLayouts/slideLayout7.xml"/><Relationship Id="rId5" Type="http://schemas.openxmlformats.org/officeDocument/2006/relationships/video" Target="https://www.youtube.com/embed/j5-yKhDd64s?feature=oembed" TargetMode="External"/><Relationship Id="rId10" Type="http://schemas.openxmlformats.org/officeDocument/2006/relationships/image" Target="../media/image28.jpeg"/><Relationship Id="rId4" Type="http://schemas.openxmlformats.org/officeDocument/2006/relationships/audio" Target="../media/media18.mp3"/><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extLst>
              <p:ext uri="{D42A27DB-BD31-4B8C-83A1-F6EECF244321}">
                <p14:modId xmlns:p14="http://schemas.microsoft.com/office/powerpoint/2010/main" val="3885151342"/>
              </p:ext>
            </p:extLst>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3873810431"/>
              </p:ext>
            </p:extLst>
          </p:nvPr>
        </p:nvGraphicFramePr>
        <p:xfrm>
          <a:off x="3355218" y="1125262"/>
          <a:ext cx="9697964" cy="8075969"/>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3025805">
                <a:tc rowSpan="2">
                  <a:txBody>
                    <a:bodyPr/>
                    <a:lstStyle/>
                    <a:p>
                      <a:pPr algn="ctr"/>
                      <a:endParaRPr lang="en-GB" sz="2000"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400" b="0" i="0" kern="1200" dirty="0">
                          <a:solidFill>
                            <a:schemeClr val="tx1"/>
                          </a:solidFill>
                          <a:effectLst/>
                          <a:latin typeface="Century Gothic" panose="020B0502020202020204" pitchFamily="34" charset="0"/>
                          <a:ea typeface="+mn-ea"/>
                          <a:cs typeface="+mn-cs"/>
                        </a:rPr>
                        <a:t>“The greatest glory in living lies not in never falling, but in rising every time we fall.”</a:t>
                      </a:r>
                    </a:p>
                    <a:p>
                      <a:pPr algn="ctr"/>
                      <a:endParaRPr lang="en-US" sz="2400" b="0" i="0" kern="1200" dirty="0">
                        <a:solidFill>
                          <a:schemeClr val="tx1"/>
                        </a:solidFill>
                        <a:effectLst/>
                        <a:latin typeface="Century Gothic" panose="020B0502020202020204" pitchFamily="34" charset="0"/>
                        <a:ea typeface="+mn-ea"/>
                        <a:cs typeface="+mn-cs"/>
                      </a:endParaRPr>
                    </a:p>
                    <a:p>
                      <a:pPr algn="ctr"/>
                      <a:r>
                        <a:rPr lang="en-US" sz="2400" b="1" i="0" kern="1200" dirty="0">
                          <a:solidFill>
                            <a:schemeClr val="tx1"/>
                          </a:solidFill>
                          <a:effectLst/>
                          <a:latin typeface="Century Gothic" panose="020B0502020202020204" pitchFamily="34" charset="0"/>
                          <a:ea typeface="+mn-ea"/>
                          <a:cs typeface="+mn-cs"/>
                        </a:rPr>
                        <a:t>- Nelson Mandela</a:t>
                      </a:r>
                      <a:endParaRPr lang="en-GB" sz="2400" b="1" i="0"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875515">
                <a:tc vMerge="1">
                  <a:txBody>
                    <a:bodyPr/>
                    <a:lstStyle/>
                    <a:p>
                      <a:endParaRPr lang="en-GB"/>
                    </a:p>
                  </a:txBody>
                  <a:tcPr>
                    <a:lnT w="28575" cap="flat" cmpd="sng" algn="ctr">
                      <a:solidFill>
                        <a:schemeClr val="tx1"/>
                      </a:solidFill>
                      <a:prstDash val="solid"/>
                      <a:round/>
                      <a:headEnd type="none" w="med" len="med"/>
                      <a:tailEnd type="none" w="med" len="med"/>
                    </a:lnT>
                  </a:tcPr>
                </a:tc>
                <a:tc gridSpan="2">
                  <a:txBody>
                    <a:bodyPr/>
                    <a:lstStyle/>
                    <a:p>
                      <a:pPr algn="ctr"/>
                      <a:r>
                        <a:rPr lang="en-GB" b="1" dirty="0">
                          <a:latin typeface="Century Gothic" panose="020B0502020202020204" pitchFamily="34" charset="0"/>
                        </a:rPr>
                        <a:t>Daughtry – “I’ll Fight”</a:t>
                      </a:r>
                    </a:p>
                    <a:p>
                      <a:pPr algn="ctr"/>
                      <a:r>
                        <a:rPr lang="en-GB" b="1" dirty="0">
                          <a:latin typeface="Century Gothic" panose="020B0502020202020204" pitchFamily="34" charset="0"/>
                        </a:rPr>
                        <a:t>2013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5395196"/>
                  </a:ext>
                </a:extLst>
              </a:tr>
              <a:tr h="996276">
                <a:tc>
                  <a:txBody>
                    <a:bodyPr/>
                    <a:lstStyle/>
                    <a:p>
                      <a:pPr algn="ctr"/>
                      <a:endParaRPr lang="en-US" sz="1800" b="0" i="0" kern="1200" dirty="0">
                        <a:solidFill>
                          <a:schemeClr val="tx1"/>
                        </a:solidFill>
                        <a:effectLst/>
                        <a:latin typeface="Century Gothic" panose="020B0502020202020204" pitchFamily="34" charset="0"/>
                        <a:ea typeface="+mn-ea"/>
                        <a:cs typeface="+mn-cs"/>
                      </a:endParaRPr>
                    </a:p>
                    <a:p>
                      <a:pPr algn="ctr"/>
                      <a:endParaRPr lang="en-US" sz="1800" b="0" i="0" kern="1200" dirty="0">
                        <a:solidFill>
                          <a:schemeClr val="tx1"/>
                        </a:solidFill>
                        <a:effectLst/>
                        <a:latin typeface="Century Gothic" panose="020B0502020202020204" pitchFamily="34" charset="0"/>
                        <a:ea typeface="+mn-ea"/>
                        <a:cs typeface="+mn-cs"/>
                      </a:endParaRPr>
                    </a:p>
                    <a:p>
                      <a:pPr algn="ctr"/>
                      <a:r>
                        <a:rPr lang="en-US" sz="1800" b="0" i="0" kern="1200" dirty="0">
                          <a:solidFill>
                            <a:schemeClr val="tx1"/>
                          </a:solidFill>
                          <a:effectLst/>
                          <a:latin typeface="Century Gothic" panose="020B0502020202020204" pitchFamily="34" charset="0"/>
                          <a:ea typeface="+mn-ea"/>
                          <a:cs typeface="+mn-cs"/>
                        </a:rPr>
                        <a:t>August 1</a:t>
                      </a:r>
                      <a:r>
                        <a:rPr lang="en-US" sz="1800" b="0" i="0" kern="1200" baseline="30000" dirty="0">
                          <a:solidFill>
                            <a:schemeClr val="tx1"/>
                          </a:solidFill>
                          <a:effectLst/>
                          <a:latin typeface="Century Gothic" panose="020B0502020202020204" pitchFamily="34" charset="0"/>
                          <a:ea typeface="+mn-ea"/>
                          <a:cs typeface="+mn-cs"/>
                        </a:rPr>
                        <a:t>st</a:t>
                      </a:r>
                      <a:r>
                        <a:rPr lang="en-US" sz="1800" b="0" i="0" kern="1200" dirty="0">
                          <a:solidFill>
                            <a:schemeClr val="tx1"/>
                          </a:solidFill>
                          <a:effectLst/>
                          <a:latin typeface="Century Gothic" panose="020B0502020202020204" pitchFamily="34" charset="0"/>
                          <a:ea typeface="+mn-ea"/>
                          <a:cs typeface="+mn-cs"/>
                        </a:rPr>
                        <a:t> 1920 – October 4</a:t>
                      </a:r>
                      <a:r>
                        <a:rPr lang="en-US" sz="1800" b="0" i="0" kern="1200" baseline="30000" dirty="0">
                          <a:solidFill>
                            <a:schemeClr val="tx1"/>
                          </a:solidFill>
                          <a:effectLst/>
                          <a:latin typeface="Century Gothic" panose="020B0502020202020204" pitchFamily="34" charset="0"/>
                          <a:ea typeface="+mn-ea"/>
                          <a:cs typeface="+mn-cs"/>
                        </a:rPr>
                        <a:t>th</a:t>
                      </a:r>
                      <a:r>
                        <a:rPr lang="en-US" sz="1800" b="0" i="0" kern="1200" dirty="0">
                          <a:solidFill>
                            <a:schemeClr val="tx1"/>
                          </a:solidFill>
                          <a:effectLst/>
                          <a:latin typeface="Century Gothic" panose="020B0502020202020204" pitchFamily="34" charset="0"/>
                          <a:ea typeface="+mn-ea"/>
                          <a:cs typeface="+mn-cs"/>
                        </a:rPr>
                        <a:t> 1951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169968">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b="-54000"/>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2418246"/>
            <a:ext cx="4045253" cy="2923877"/>
          </a:xfrm>
          <a:prstGeom prst="rect">
            <a:avLst/>
          </a:prstGeom>
          <a:noFill/>
        </p:spPr>
        <p:txBody>
          <a:bodyPr wrap="square">
            <a:spAutoFit/>
          </a:bodyPr>
          <a:lstStyle/>
          <a:p>
            <a:pPr algn="ctr"/>
            <a:r>
              <a:rPr lang="en-US" sz="1600" dirty="0">
                <a:latin typeface="Century Gothic" panose="020B0502020202020204" pitchFamily="34" charset="0"/>
              </a:rPr>
              <a:t>/ˌ</a:t>
            </a:r>
            <a:r>
              <a:rPr lang="en-GB" dirty="0" err="1">
                <a:latin typeface="Century Gothic" panose="020B0502020202020204" pitchFamily="34" charset="0"/>
              </a:rPr>
              <a:t>ɪˈl</a:t>
            </a:r>
            <a:r>
              <a:rPr lang="en-GB" dirty="0">
                <a:latin typeface="Century Gothic" panose="020B0502020202020204" pitchFamily="34" charset="0"/>
              </a:rPr>
              <a:t>(j)</a:t>
            </a:r>
            <a:r>
              <a:rPr lang="en-GB" dirty="0" err="1">
                <a:latin typeface="Century Gothic" panose="020B0502020202020204" pitchFamily="34" charset="0"/>
              </a:rPr>
              <a:t>uːsɪdeɪt</a:t>
            </a:r>
            <a:r>
              <a:rPr lang="en-US" sz="1600" dirty="0">
                <a:latin typeface="Century Gothic" panose="020B0502020202020204" pitchFamily="34" charset="0"/>
              </a:rPr>
              <a:t>/</a:t>
            </a:r>
          </a:p>
          <a:p>
            <a:endParaRPr lang="en-US" i="1" dirty="0">
              <a:latin typeface="Century Gothic" panose="020B0502020202020204" pitchFamily="34" charset="0"/>
            </a:endParaRPr>
          </a:p>
          <a:p>
            <a:pPr lvl="0" algn="ctr" defTabSz="685800">
              <a:defRPr/>
            </a:pPr>
            <a:r>
              <a:rPr lang="en-GB" b="1" dirty="0">
                <a:latin typeface="Century Gothic" panose="020B0502020202020204" pitchFamily="34" charset="0"/>
              </a:rPr>
              <a:t>Origin: </a:t>
            </a:r>
            <a:r>
              <a:rPr lang="en-US" dirty="0">
                <a:latin typeface="Century Gothic" panose="020B0502020202020204" pitchFamily="34" charset="0"/>
              </a:rPr>
              <a:t>mid 16th century: from late Latin </a:t>
            </a:r>
            <a:r>
              <a:rPr lang="en-US" b="1" i="1" dirty="0" err="1">
                <a:latin typeface="Century Gothic" panose="020B0502020202020204" pitchFamily="34" charset="0"/>
              </a:rPr>
              <a:t>elucidat</a:t>
            </a:r>
            <a:r>
              <a:rPr lang="en-US" i="1" dirty="0">
                <a:latin typeface="Century Gothic" panose="020B0502020202020204" pitchFamily="34" charset="0"/>
              </a:rPr>
              <a:t>-</a:t>
            </a:r>
            <a:r>
              <a:rPr lang="en-US" dirty="0">
                <a:latin typeface="Century Gothic" panose="020B0502020202020204" pitchFamily="34" charset="0"/>
              </a:rPr>
              <a:t> ‘made clear’</a:t>
            </a:r>
            <a:endParaRPr lang="en-GB" b="1" dirty="0">
              <a:latin typeface="Century Gothic" panose="020B0502020202020204" pitchFamily="34" charset="0"/>
            </a:endParaRPr>
          </a:p>
          <a:p>
            <a:endParaRPr lang="en-US" i="1" dirty="0">
              <a:latin typeface="Century Gothic" panose="020B0502020202020204" pitchFamily="34" charset="0"/>
            </a:endParaRPr>
          </a:p>
          <a:p>
            <a:r>
              <a:rPr lang="en-US" i="1" dirty="0">
                <a:latin typeface="Century Gothic" panose="020B0502020202020204" pitchFamily="34" charset="0"/>
              </a:rPr>
              <a:t>Verb</a:t>
            </a:r>
          </a:p>
          <a:p>
            <a:endParaRPr lang="en-US" dirty="0">
              <a:latin typeface="Century Gothic" panose="020B0502020202020204" pitchFamily="34" charset="0"/>
            </a:endParaRPr>
          </a:p>
          <a:p>
            <a:pPr algn="ctr"/>
            <a:r>
              <a:rPr lang="en-US" dirty="0">
                <a:latin typeface="Century Gothic" panose="020B0502020202020204" pitchFamily="34" charset="0"/>
              </a:rPr>
              <a:t>To make something clear; explain.</a:t>
            </a:r>
          </a:p>
          <a:p>
            <a:pPr algn="ctr"/>
            <a:endParaRPr lang="en-GB" sz="4000" b="1" i="0" kern="1200" dirty="0">
              <a:solidFill>
                <a:schemeClr val="tx1"/>
              </a:solidFill>
              <a:effectLst/>
              <a:latin typeface="Century Gothic" panose="020B0502020202020204" pitchFamily="34" charset="0"/>
              <a:ea typeface="+mn-ea"/>
              <a:cs typeface="+mn-cs"/>
            </a:endParaRPr>
          </a:p>
        </p:txBody>
      </p:sp>
      <p:pic>
        <p:nvPicPr>
          <p:cNvPr id="4" name="Online Media 3" title="Daughtry  I'll Fight LYRICS">
            <a:hlinkClick r:id="" action="ppaction://media"/>
            <a:extLst>
              <a:ext uri="{FF2B5EF4-FFF2-40B4-BE49-F238E27FC236}">
                <a16:creationId xmlns:a16="http://schemas.microsoft.com/office/drawing/2014/main" id="{A4C67B02-8DBD-4AAB-9DCE-580E4D7B93D4}"/>
              </a:ext>
            </a:extLst>
          </p:cNvPr>
          <p:cNvPicPr>
            <a:picLocks noRot="1" noChangeAspect="1"/>
          </p:cNvPicPr>
          <p:nvPr>
            <a:videoFile r:link="rId1"/>
          </p:nvPr>
        </p:nvPicPr>
        <p:blipFill>
          <a:blip r:embed="rId9"/>
          <a:stretch>
            <a:fillRect/>
          </a:stretch>
        </p:blipFill>
        <p:spPr>
          <a:xfrm>
            <a:off x="7400471" y="5048708"/>
            <a:ext cx="5652709" cy="4152523"/>
          </a:xfrm>
          <a:prstGeom prst="rect">
            <a:avLst/>
          </a:prstGeom>
        </p:spPr>
      </p:pic>
      <p:pic>
        <p:nvPicPr>
          <p:cNvPr id="6" name="1">
            <a:hlinkClick r:id="" action="ppaction://media"/>
            <a:extLst>
              <a:ext uri="{FF2B5EF4-FFF2-40B4-BE49-F238E27FC236}">
                <a16:creationId xmlns:a16="http://schemas.microsoft.com/office/drawing/2014/main" id="{BDC5A07C-9D71-4268-9C07-1955D461DBD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590144" y="131041"/>
            <a:ext cx="609600" cy="609600"/>
          </a:xfrm>
          <a:prstGeom prst="rect">
            <a:avLst/>
          </a:prstGeom>
        </p:spPr>
      </p:pic>
      <p:sp>
        <p:nvSpPr>
          <p:cNvPr id="9" name="TextBox 8">
            <a:extLst>
              <a:ext uri="{FF2B5EF4-FFF2-40B4-BE49-F238E27FC236}">
                <a16:creationId xmlns:a16="http://schemas.microsoft.com/office/drawing/2014/main" id="{649B392D-3794-4465-8E39-77F51393AE0C}"/>
              </a:ext>
            </a:extLst>
          </p:cNvPr>
          <p:cNvSpPr txBox="1"/>
          <p:nvPr/>
        </p:nvSpPr>
        <p:spPr>
          <a:xfrm>
            <a:off x="3355217" y="1271228"/>
            <a:ext cx="4045254" cy="830997"/>
          </a:xfrm>
          <a:prstGeom prst="rect">
            <a:avLst/>
          </a:prstGeom>
          <a:noFill/>
        </p:spPr>
        <p:txBody>
          <a:bodyPr wrap="square">
            <a:spAutoFit/>
          </a:bodyPr>
          <a:lstStyle/>
          <a:p>
            <a:pPr algn="ctr"/>
            <a:r>
              <a:rPr lang="en-GB" sz="4800" b="1" dirty="0">
                <a:latin typeface="Century Gothic" panose="020B0502020202020204" pitchFamily="34" charset="0"/>
              </a:rPr>
              <a:t>ELUCIDATE</a:t>
            </a:r>
          </a:p>
        </p:txBody>
      </p:sp>
      <p:sp>
        <p:nvSpPr>
          <p:cNvPr id="11" name="TextBox 10">
            <a:extLst>
              <a:ext uri="{FF2B5EF4-FFF2-40B4-BE49-F238E27FC236}">
                <a16:creationId xmlns:a16="http://schemas.microsoft.com/office/drawing/2014/main" id="{A2DE3DD5-2BE1-4AEA-A06D-98E65FF85A83}"/>
              </a:ext>
            </a:extLst>
          </p:cNvPr>
          <p:cNvSpPr txBox="1"/>
          <p:nvPr/>
        </p:nvSpPr>
        <p:spPr>
          <a:xfrm>
            <a:off x="3355215" y="5049735"/>
            <a:ext cx="4045253"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3600" b="1" i="0" kern="1200" dirty="0">
                <a:solidFill>
                  <a:schemeClr val="tx1"/>
                </a:solidFill>
                <a:effectLst/>
                <a:latin typeface="Century Gothic" panose="020B0502020202020204" pitchFamily="34" charset="0"/>
                <a:ea typeface="+mn-ea"/>
                <a:cs typeface="+mn-cs"/>
              </a:rPr>
              <a:t>Henrietta Lacks</a:t>
            </a:r>
          </a:p>
        </p:txBody>
      </p:sp>
      <p:pic>
        <p:nvPicPr>
          <p:cNvPr id="12" name="1">
            <a:hlinkClick r:id="" action="ppaction://media"/>
            <a:extLst>
              <a:ext uri="{FF2B5EF4-FFF2-40B4-BE49-F238E27FC236}">
                <a16:creationId xmlns:a16="http://schemas.microsoft.com/office/drawing/2014/main" id="{2817C769-CCE3-41EB-8A8D-5CE49193D62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299200" y="152047"/>
            <a:ext cx="609600" cy="609600"/>
          </a:xfrm>
          <a:prstGeom prst="rect">
            <a:avLst/>
          </a:prstGeom>
        </p:spPr>
      </p:pic>
    </p:spTree>
    <p:extLst>
      <p:ext uri="{BB962C8B-B14F-4D97-AF65-F5344CB8AC3E}">
        <p14:creationId xmlns:p14="http://schemas.microsoft.com/office/powerpoint/2010/main" val="767311531"/>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5550" fill="hold"/>
                                        <p:tgtEl>
                                          <p:spTgt spid="6"/>
                                        </p:tgtEl>
                                      </p:cBhvr>
                                    </p:cmd>
                                  </p:childTnLst>
                                </p:cTn>
                              </p:par>
                            </p:childTnLst>
                          </p:cTn>
                        </p:par>
                      </p:childTnLst>
                    </p:cTn>
                  </p:par>
                </p:childTnLst>
              </p:cTn>
              <p:nextCondLst>
                <p:cond evt="onClick" delay="0">
                  <p:tgtEl>
                    <p:spTgt spid="9"/>
                  </p:tgtEl>
                </p:cond>
              </p:nextCondLst>
            </p:seq>
            <p:audio>
              <p:cMediaNode vol="80000" showWhenStopped="0">
                <p:cTn id="8" fill="hold" display="0">
                  <p:stCondLst>
                    <p:cond delay="indefinite"/>
                  </p:stCondLst>
                  <p:endCondLst>
                    <p:cond evt="onStopAudio" delay="0">
                      <p:tgtEl>
                        <p:sldTgt/>
                      </p:tgtEl>
                    </p:cond>
                  </p:endCondLst>
                </p:cTn>
                <p:tgtEl>
                  <p:spTgt spid="12"/>
                </p:tgtEl>
              </p:cMediaNode>
            </p:audio>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310" fill="hold"/>
                                        <p:tgtEl>
                                          <p:spTgt spid="12"/>
                                        </p:tgtEl>
                                      </p:cBhvr>
                                    </p:cmd>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3585992845"/>
              </p:ext>
            </p:extLst>
          </p:nvPr>
        </p:nvGraphicFramePr>
        <p:xfrm>
          <a:off x="3355217" y="1125261"/>
          <a:ext cx="9697964" cy="8078825"/>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639569">
                <a:tc rowSpan="2">
                  <a:txBody>
                    <a:bodyPr/>
                    <a:lstStyle/>
                    <a:p>
                      <a:pPr algn="ctr"/>
                      <a:endParaRPr lang="en-US" sz="1800" b="0" i="0" kern="1200" dirty="0">
                        <a:solidFill>
                          <a:schemeClr val="tx1"/>
                        </a:solidFill>
                        <a:effectLst/>
                        <a:latin typeface="Century Gothic" panose="020B0502020202020204" pitchFamily="34" charset="0"/>
                        <a:ea typeface="+mn-ea"/>
                        <a:cs typeface="+mn-cs"/>
                      </a:endParaRPr>
                    </a:p>
                    <a:p>
                      <a:pPr algn="ctr"/>
                      <a:endParaRPr lang="en-US" sz="18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Century Gothic" panose="020B0502020202020204" pitchFamily="34" charset="0"/>
                          <a:ea typeface="+mn-ea"/>
                          <a:cs typeface="+mn-cs"/>
                        </a:rPr>
                        <a:t>/</a:t>
                      </a:r>
                      <a:r>
                        <a:rPr lang="en-GB" sz="1800" b="0" i="0" kern="1200" dirty="0">
                          <a:solidFill>
                            <a:schemeClr val="tx1"/>
                          </a:solidFill>
                          <a:effectLst/>
                          <a:latin typeface="Century Gothic" panose="020B0502020202020204" pitchFamily="34" charset="0"/>
                          <a:ea typeface="+mn-ea"/>
                          <a:cs typeface="+mn-cs"/>
                        </a:rPr>
                        <a:t>ˈ</a:t>
                      </a:r>
                      <a:r>
                        <a:rPr lang="en-GB" sz="1800" b="0" i="0" kern="1200" dirty="0" err="1">
                          <a:solidFill>
                            <a:schemeClr val="tx1"/>
                          </a:solidFill>
                          <a:effectLst/>
                          <a:latin typeface="Century Gothic" panose="020B0502020202020204" pitchFamily="34" charset="0"/>
                          <a:ea typeface="+mn-ea"/>
                          <a:cs typeface="+mn-cs"/>
                        </a:rPr>
                        <a:t>Kɒlɪwɒb</a:t>
                      </a:r>
                      <a:r>
                        <a:rPr lang="en-GB" sz="1800" b="0" i="0" kern="1200" dirty="0">
                          <a:solidFill>
                            <a:schemeClr val="tx1"/>
                          </a:solidFill>
                          <a:effectLst/>
                          <a:latin typeface="Century Gothic" panose="020B0502020202020204" pitchFamily="34" charset="0"/>
                          <a:ea typeface="+mn-ea"/>
                          <a:cs typeface="+mn-cs"/>
                        </a:rPr>
                        <a:t>(ə)</a:t>
                      </a:r>
                      <a:r>
                        <a:rPr lang="en-GB" sz="1800" b="0" i="0" kern="1200" dirty="0" err="1">
                          <a:solidFill>
                            <a:schemeClr val="tx1"/>
                          </a:solidFill>
                          <a:effectLst/>
                          <a:latin typeface="Century Gothic" panose="020B0502020202020204" pitchFamily="34" charset="0"/>
                          <a:ea typeface="+mn-ea"/>
                          <a:cs typeface="+mn-cs"/>
                        </a:rPr>
                        <a:t>lz</a:t>
                      </a:r>
                      <a:r>
                        <a:rPr lang="en-GB" sz="1600" b="0" i="0" kern="1200" dirty="0">
                          <a:solidFill>
                            <a:schemeClr val="tx1"/>
                          </a:solidFill>
                          <a:effectLst/>
                          <a:latin typeface="Century Gothic" panose="020B0502020202020204" pitchFamily="34" charset="0"/>
                          <a:ea typeface="+mn-ea"/>
                          <a:cs typeface="+mn-cs"/>
                        </a:rPr>
                        <a:t>/</a:t>
                      </a:r>
                    </a:p>
                    <a:p>
                      <a:pPr algn="ctr"/>
                      <a:endParaRPr lang="en-GB" sz="1800" b="1" dirty="0">
                        <a:latin typeface="Century Gothic" panose="020B0502020202020204" pitchFamily="34" charset="0"/>
                      </a:endParaRPr>
                    </a:p>
                    <a:p>
                      <a:pPr algn="ctr"/>
                      <a:r>
                        <a:rPr lang="en-GB" sz="1800" b="1" dirty="0">
                          <a:latin typeface="Century Gothic" panose="020B0502020202020204" pitchFamily="34" charset="0"/>
                        </a:rPr>
                        <a:t>Origin: </a:t>
                      </a:r>
                      <a:r>
                        <a:rPr lang="en-GB" sz="1800" b="0" i="0" kern="1200" dirty="0">
                          <a:solidFill>
                            <a:schemeClr val="tx1"/>
                          </a:solidFill>
                          <a:effectLst/>
                          <a:latin typeface="Century Gothic" panose="020B0502020202020204" pitchFamily="34" charset="0"/>
                          <a:ea typeface="+mn-ea"/>
                          <a:cs typeface="+mn-cs"/>
                        </a:rPr>
                        <a:t>early 19th century - informal</a:t>
                      </a:r>
                      <a:endParaRPr lang="en-US" sz="1800" b="0" i="0" kern="1200" dirty="0">
                        <a:solidFill>
                          <a:schemeClr val="tx1"/>
                        </a:solidFill>
                        <a:effectLst/>
                        <a:latin typeface="Century Gothic" panose="020B0502020202020204" pitchFamily="34" charset="0"/>
                        <a:ea typeface="+mn-ea"/>
                        <a:cs typeface="+mn-cs"/>
                      </a:endParaRPr>
                    </a:p>
                    <a:p>
                      <a:pPr algn="l"/>
                      <a:r>
                        <a:rPr lang="en-GB" sz="1800" b="0" i="1" kern="1200" dirty="0">
                          <a:solidFill>
                            <a:schemeClr val="tx1"/>
                          </a:solidFill>
                          <a:effectLst/>
                          <a:latin typeface="Century Gothic" panose="020B0502020202020204" pitchFamily="34" charset="0"/>
                          <a:ea typeface="+mn-ea"/>
                          <a:cs typeface="+mn-cs"/>
                        </a:rPr>
                        <a:t>Noun</a:t>
                      </a:r>
                      <a:endParaRPr lang="en-GB" sz="1800" b="0" i="0" kern="1200" dirty="0">
                        <a:solidFill>
                          <a:schemeClr val="tx1"/>
                        </a:solidFill>
                        <a:effectLst/>
                        <a:latin typeface="Century Gothic" panose="020B0502020202020204" pitchFamily="34" charset="0"/>
                        <a:ea typeface="+mn-ea"/>
                        <a:cs typeface="+mn-cs"/>
                      </a:endParaRPr>
                    </a:p>
                    <a:p>
                      <a:pPr algn="ctr"/>
                      <a:endParaRPr lang="en-GB" sz="1800" b="0" i="0" kern="1200" dirty="0">
                        <a:solidFill>
                          <a:schemeClr val="tx1"/>
                        </a:solidFill>
                        <a:effectLst/>
                        <a:latin typeface="Century Gothic" panose="020B0502020202020204" pitchFamily="34" charset="0"/>
                        <a:ea typeface="+mn-ea"/>
                        <a:cs typeface="+mn-cs"/>
                      </a:endParaRPr>
                    </a:p>
                    <a:p>
                      <a:pPr marL="342900" indent="-342900">
                        <a:buFont typeface="+mj-lt"/>
                        <a:buAutoNum type="arabicPeriod"/>
                      </a:pPr>
                      <a:r>
                        <a:rPr lang="en-US" sz="1800" b="0" i="0" kern="1200" dirty="0">
                          <a:solidFill>
                            <a:schemeClr val="tx1"/>
                          </a:solidFill>
                          <a:effectLst/>
                          <a:latin typeface="Century Gothic" panose="020B0502020202020204" pitchFamily="34" charset="0"/>
                          <a:ea typeface="+mn-ea"/>
                          <a:cs typeface="+mn-cs"/>
                        </a:rPr>
                        <a:t>Stomach pain or queasiness.</a:t>
                      </a:r>
                    </a:p>
                    <a:p>
                      <a:pPr marL="0" indent="0">
                        <a:buFont typeface="+mj-lt"/>
                        <a:buNone/>
                      </a:pPr>
                      <a:endParaRPr lang="en-US" sz="1800" b="0" i="0" kern="1200" dirty="0">
                        <a:solidFill>
                          <a:schemeClr val="tx1"/>
                        </a:solidFill>
                        <a:effectLst/>
                        <a:latin typeface="Century Gothic" panose="020B0502020202020204" pitchFamily="34" charset="0"/>
                        <a:ea typeface="+mn-ea"/>
                        <a:cs typeface="+mn-cs"/>
                      </a:endParaRPr>
                    </a:p>
                    <a:p>
                      <a:pPr marL="342900" indent="-342900">
                        <a:buFont typeface="+mj-lt"/>
                        <a:buAutoNum type="arabicPeriod" startAt="2"/>
                      </a:pPr>
                      <a:r>
                        <a:rPr lang="en-US" sz="1800" b="0" i="0" kern="1200" dirty="0">
                          <a:solidFill>
                            <a:schemeClr val="tx1"/>
                          </a:solidFill>
                          <a:effectLst/>
                          <a:latin typeface="Century Gothic" panose="020B0502020202020204" pitchFamily="34" charset="0"/>
                          <a:ea typeface="+mn-ea"/>
                          <a:cs typeface="+mn-cs"/>
                        </a:rPr>
                        <a:t>Intense anxiety or nervousness</a:t>
                      </a:r>
                      <a:endParaRPr lang="en-US" sz="1600" b="0" i="0" kern="1200" dirty="0">
                        <a:solidFill>
                          <a:schemeClr val="tx1"/>
                        </a:solidFill>
                        <a:effectLst/>
                        <a:latin typeface="Century Gothic" panose="020B0502020202020204" pitchFamily="34" charset="0"/>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ase"/>
                      <a:r>
                        <a:rPr lang="en-US" sz="1600" b="0" i="0" kern="1200" dirty="0">
                          <a:solidFill>
                            <a:schemeClr val="tx1"/>
                          </a:solidFill>
                          <a:effectLst/>
                          <a:latin typeface="Century Gothic" panose="020B0502020202020204" pitchFamily="34" charset="0"/>
                          <a:ea typeface="+mn-ea"/>
                          <a:cs typeface="+mn-cs"/>
                        </a:rPr>
                        <a:t>“If you always put limits on everything you do, physical or anything else, it will spread into your work and into your life. There are no limits. There are only plateaus, and you must not stay there, you must go beyond them.”</a:t>
                      </a:r>
                      <a:endParaRPr lang="en-US" sz="2400" b="0" i="0" kern="1200" dirty="0">
                        <a:solidFill>
                          <a:schemeClr val="tx1"/>
                        </a:solidFill>
                        <a:effectLst/>
                        <a:latin typeface="Century Gothic" panose="020B0502020202020204" pitchFamily="34" charset="0"/>
                        <a:ea typeface="+mn-ea"/>
                        <a:cs typeface="+mn-cs"/>
                      </a:endParaRPr>
                    </a:p>
                    <a:p>
                      <a:pPr algn="ctr"/>
                      <a:r>
                        <a:rPr lang="en-US" sz="2000" b="1" i="0" kern="1200" dirty="0">
                          <a:solidFill>
                            <a:schemeClr val="tx1"/>
                          </a:solidFill>
                          <a:effectLst/>
                          <a:latin typeface="Century Gothic" panose="020B0502020202020204" pitchFamily="34" charset="0"/>
                          <a:ea typeface="+mn-ea"/>
                          <a:cs typeface="+mn-cs"/>
                        </a:rPr>
                        <a:t>– Bruce Lee</a:t>
                      </a:r>
                      <a:endParaRPr lang="en-GB" sz="2000" b="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106022">
                <a:tc vMerge="1">
                  <a:txBody>
                    <a:bodyPr/>
                    <a:lstStyle/>
                    <a:p>
                      <a:endParaRPr lang="en-GB"/>
                    </a:p>
                  </a:txBody>
                  <a:tcPr/>
                </a:tc>
                <a:tc gridSpan="2">
                  <a:txBody>
                    <a:bodyPr/>
                    <a:lstStyle/>
                    <a:p>
                      <a:pPr algn="ctr">
                        <a:lnSpc>
                          <a:spcPct val="150000"/>
                        </a:lnSpc>
                      </a:pPr>
                      <a:r>
                        <a:rPr lang="en-GB" sz="2400" b="1" dirty="0">
                          <a:latin typeface="Century Gothic" panose="020B0502020202020204" pitchFamily="34" charset="0"/>
                        </a:rPr>
                        <a:t>BON JOVI “It’s My Life”</a:t>
                      </a:r>
                    </a:p>
                    <a:p>
                      <a:pPr algn="ctr">
                        <a:lnSpc>
                          <a:spcPct val="150000"/>
                        </a:lnSpc>
                      </a:pPr>
                      <a:r>
                        <a:rPr lang="en-GB" sz="2400" b="1" i="1" dirty="0">
                          <a:latin typeface="Century Gothic" panose="020B0502020202020204" pitchFamily="34" charset="0"/>
                        </a:rPr>
                        <a:t>2000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1033516">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Century Gothic" panose="020B0502020202020204" pitchFamily="34" charset="0"/>
                          <a:ea typeface="+mn-ea"/>
                          <a:cs typeface="+mn-cs"/>
                        </a:rPr>
                        <a:t>November 27</a:t>
                      </a:r>
                      <a:r>
                        <a:rPr lang="en-GB" sz="1600" b="0" i="0" kern="1200" baseline="30000" dirty="0">
                          <a:solidFill>
                            <a:schemeClr val="tx1"/>
                          </a:solidFill>
                          <a:effectLst/>
                          <a:latin typeface="Century Gothic" panose="020B0502020202020204" pitchFamily="34" charset="0"/>
                          <a:ea typeface="+mn-ea"/>
                          <a:cs typeface="+mn-cs"/>
                        </a:rPr>
                        <a:t>th</a:t>
                      </a:r>
                      <a:r>
                        <a:rPr lang="en-GB" sz="1600" b="0" i="0" kern="1200" dirty="0">
                          <a:solidFill>
                            <a:schemeClr val="tx1"/>
                          </a:solidFill>
                          <a:effectLst/>
                          <a:latin typeface="Century Gothic" panose="020B0502020202020204" pitchFamily="34" charset="0"/>
                          <a:ea typeface="+mn-ea"/>
                          <a:cs typeface="+mn-cs"/>
                        </a:rPr>
                        <a:t> 1940 – July 20</a:t>
                      </a:r>
                      <a:r>
                        <a:rPr lang="en-GB" sz="1600" b="0" i="0" kern="1200" baseline="30000" dirty="0">
                          <a:solidFill>
                            <a:schemeClr val="tx1"/>
                          </a:solidFill>
                          <a:effectLst/>
                          <a:latin typeface="Century Gothic" panose="020B0502020202020204" pitchFamily="34" charset="0"/>
                          <a:ea typeface="+mn-ea"/>
                          <a:cs typeface="+mn-cs"/>
                        </a:rPr>
                        <a:t>th</a:t>
                      </a:r>
                      <a:r>
                        <a:rPr lang="en-GB" sz="1600" b="0" i="0" kern="1200" dirty="0">
                          <a:solidFill>
                            <a:schemeClr val="tx1"/>
                          </a:solidFill>
                          <a:effectLst/>
                          <a:latin typeface="Century Gothic" panose="020B0502020202020204" pitchFamily="34" charset="0"/>
                          <a:ea typeface="+mn-ea"/>
                          <a:cs typeface="+mn-cs"/>
                        </a:rPr>
                        <a:t> 1973</a:t>
                      </a:r>
                      <a:endParaRPr lang="en-US" sz="1600" b="0" i="0" kern="1200" dirty="0">
                        <a:solidFill>
                          <a:schemeClr val="tx1"/>
                        </a:solidFill>
                        <a:effectLst/>
                        <a:latin typeface="Century Gothic" panose="020B0502020202020204" pitchFamily="34" charset="0"/>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288457">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1284905"/>
            <a:ext cx="4045253" cy="707886"/>
          </a:xfrm>
          <a:prstGeom prst="rect">
            <a:avLst/>
          </a:prstGeom>
          <a:noFill/>
        </p:spPr>
        <p:txBody>
          <a:bodyPr wrap="square">
            <a:spAutoFit/>
          </a:bodyPr>
          <a:lstStyle/>
          <a:p>
            <a:pPr algn="ctr" fontAlgn="t"/>
            <a:r>
              <a:rPr lang="en-GB" sz="4000" b="1" dirty="0">
                <a:latin typeface="Century Gothic" panose="020B0502020202020204" pitchFamily="34" charset="0"/>
              </a:rPr>
              <a:t>COLLYWOBBLES </a:t>
            </a: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7" y="4907724"/>
            <a:ext cx="4045253" cy="584775"/>
          </a:xfrm>
          <a:prstGeom prst="rect">
            <a:avLst/>
          </a:prstGeom>
          <a:noFill/>
        </p:spPr>
        <p:txBody>
          <a:bodyPr wrap="square">
            <a:spAutoFit/>
          </a:bodyPr>
          <a:lstStyle/>
          <a:p>
            <a:pPr lvl="0" algn="ctr" defTabSz="685800">
              <a:defRPr/>
            </a:pPr>
            <a:r>
              <a:rPr lang="en-GB" sz="3200" b="1" dirty="0">
                <a:latin typeface="Century Gothic" panose="020B0502020202020204" pitchFamily="34" charset="0"/>
              </a:rPr>
              <a:t>Bruce Lee</a:t>
            </a:r>
          </a:p>
        </p:txBody>
      </p:sp>
      <p:pic>
        <p:nvPicPr>
          <p:cNvPr id="4" name="Online Media 3" title="Bon Jovi - It's My Life (Official Music Video)">
            <a:hlinkClick r:id="" action="ppaction://media"/>
            <a:extLst>
              <a:ext uri="{FF2B5EF4-FFF2-40B4-BE49-F238E27FC236}">
                <a16:creationId xmlns:a16="http://schemas.microsoft.com/office/drawing/2014/main" id="{35DFDCE9-C68B-48A8-AF04-E68DBECE6D76}"/>
              </a:ext>
            </a:extLst>
          </p:cNvPr>
          <p:cNvPicPr>
            <a:picLocks noRot="1" noChangeAspect="1"/>
          </p:cNvPicPr>
          <p:nvPr>
            <a:videoFile r:link="rId1"/>
          </p:nvPr>
        </p:nvPicPr>
        <p:blipFill>
          <a:blip r:embed="rId9"/>
          <a:stretch>
            <a:fillRect/>
          </a:stretch>
        </p:blipFill>
        <p:spPr>
          <a:xfrm>
            <a:off x="7400470" y="4880888"/>
            <a:ext cx="5652710" cy="4311937"/>
          </a:xfrm>
          <a:prstGeom prst="rect">
            <a:avLst/>
          </a:prstGeom>
        </p:spPr>
      </p:pic>
      <p:pic>
        <p:nvPicPr>
          <p:cNvPr id="6" name="10">
            <a:hlinkClick r:id="" action="ppaction://media"/>
            <a:extLst>
              <a:ext uri="{FF2B5EF4-FFF2-40B4-BE49-F238E27FC236}">
                <a16:creationId xmlns:a16="http://schemas.microsoft.com/office/drawing/2014/main" id="{1F361B18-9CAE-4C87-A77F-AB25482171C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894944" y="131039"/>
            <a:ext cx="609600" cy="609600"/>
          </a:xfrm>
          <a:prstGeom prst="rect">
            <a:avLst/>
          </a:prstGeom>
        </p:spPr>
      </p:pic>
      <p:pic>
        <p:nvPicPr>
          <p:cNvPr id="7" name="10">
            <a:hlinkClick r:id="" action="ppaction://media"/>
            <a:extLst>
              <a:ext uri="{FF2B5EF4-FFF2-40B4-BE49-F238E27FC236}">
                <a16:creationId xmlns:a16="http://schemas.microsoft.com/office/drawing/2014/main" id="{42A216F4-B0AB-449F-ABEF-390F05A5FD85}"/>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7095670" y="152047"/>
            <a:ext cx="609600" cy="609600"/>
          </a:xfrm>
          <a:prstGeom prst="rect">
            <a:avLst/>
          </a:prstGeom>
        </p:spPr>
      </p:pic>
    </p:spTree>
    <p:extLst>
      <p:ext uri="{BB962C8B-B14F-4D97-AF65-F5344CB8AC3E}">
        <p14:creationId xmlns:p14="http://schemas.microsoft.com/office/powerpoint/2010/main" val="1273452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933" fill="hold"/>
                                        <p:tgtEl>
                                          <p:spTgt spid="6"/>
                                        </p:tgtEl>
                                      </p:cBhvr>
                                    </p:cmd>
                                  </p:childTnLst>
                                </p:cTn>
                              </p:par>
                            </p:childTnLst>
                          </p:cTn>
                        </p:par>
                      </p:childTnLst>
                    </p:cTn>
                  </p:par>
                </p:childTnLst>
              </p:cTn>
              <p:nextCondLst>
                <p:cond evt="onClick" delay="0">
                  <p:tgtEl>
                    <p:spTgt spid="8"/>
                  </p:tgtEl>
                </p:cond>
              </p:nextCondLst>
            </p:seq>
            <p:audio>
              <p:cMediaNode vol="80000" showWhenStopped="0">
                <p:cTn id="14" fill="hold" display="0">
                  <p:stCondLst>
                    <p:cond delay="indefinite"/>
                  </p:stCondLst>
                  <p:endCondLst>
                    <p:cond evt="onStopAudio" delay="0">
                      <p:tgtEl>
                        <p:sldTgt/>
                      </p:tgtEl>
                    </p:cond>
                  </p:endCondLst>
                </p:cTn>
                <p:tgtEl>
                  <p:spTgt spid="7"/>
                </p:tgtEl>
              </p:cMediaNode>
            </p:audio>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0104" fill="hold"/>
                                        <p:tgtEl>
                                          <p:spTgt spid="7"/>
                                        </p:tgtEl>
                                      </p:cBhvr>
                                    </p:cmd>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1775898045"/>
              </p:ext>
            </p:extLst>
          </p:nvPr>
        </p:nvGraphicFramePr>
        <p:xfrm>
          <a:off x="3355217" y="1125261"/>
          <a:ext cx="9697964" cy="8067564"/>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639569">
                <a:tc rowSpan="2">
                  <a:txBody>
                    <a:bodyPr/>
                    <a:lstStyle/>
                    <a:p>
                      <a:pPr algn="ctr"/>
                      <a:endParaRPr lang="en-US" sz="1800" b="0" i="0" kern="1200" dirty="0">
                        <a:solidFill>
                          <a:schemeClr val="tx1"/>
                        </a:solidFill>
                        <a:effectLst/>
                        <a:latin typeface="Century Gothic" panose="020B0502020202020204" pitchFamily="34" charset="0"/>
                        <a:ea typeface="+mn-ea"/>
                        <a:cs typeface="+mn-cs"/>
                      </a:endParaRPr>
                    </a:p>
                    <a:p>
                      <a:pPr algn="ctr"/>
                      <a:endParaRPr lang="en-US" sz="18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mn-lt"/>
                          <a:ea typeface="+mn-ea"/>
                          <a:cs typeface="+mn-cs"/>
                        </a:rPr>
                        <a:t>/ˈ</a:t>
                      </a:r>
                      <a:r>
                        <a:rPr lang="en-GB" sz="1600" b="0" i="0" kern="1200" dirty="0" err="1">
                          <a:solidFill>
                            <a:schemeClr val="tx1"/>
                          </a:solidFill>
                          <a:effectLst/>
                          <a:latin typeface="+mn-lt"/>
                          <a:ea typeface="+mn-ea"/>
                          <a:cs typeface="+mn-cs"/>
                        </a:rPr>
                        <a:t>sɪkəfant</a:t>
                      </a:r>
                      <a:r>
                        <a:rPr lang="en-GB" sz="1600" b="0" i="0" kern="1200" dirty="0">
                          <a:solidFill>
                            <a:schemeClr val="tx1"/>
                          </a:solidFill>
                          <a:effectLst/>
                          <a:latin typeface="+mn-lt"/>
                          <a:ea typeface="+mn-ea"/>
                          <a:cs typeface="+mn-cs"/>
                        </a:rPr>
                        <a:t>/</a:t>
                      </a:r>
                      <a:endParaRPr lang="en-GB" sz="1600" b="1" dirty="0">
                        <a:latin typeface="Century Gothic" panose="020B0502020202020204" pitchFamily="34" charset="0"/>
                      </a:endParaRPr>
                    </a:p>
                    <a:p>
                      <a:pPr algn="ctr"/>
                      <a:endParaRPr lang="en-GB" sz="1600" b="1" dirty="0">
                        <a:latin typeface="Century Gothic" panose="020B0502020202020204" pitchFamily="34" charset="0"/>
                      </a:endParaRPr>
                    </a:p>
                    <a:p>
                      <a:pPr algn="ctr"/>
                      <a:r>
                        <a:rPr lang="en-GB" sz="1600" b="1" dirty="0">
                          <a:latin typeface="Century Gothic" panose="020B0502020202020204" pitchFamily="34" charset="0"/>
                        </a:rPr>
                        <a:t>Origin: </a:t>
                      </a:r>
                      <a:r>
                        <a:rPr lang="en-GB" sz="1600" b="0" i="0" kern="1200" dirty="0">
                          <a:solidFill>
                            <a:schemeClr val="tx1"/>
                          </a:solidFill>
                          <a:effectLst/>
                          <a:latin typeface="Century Gothic" panose="020B0502020202020204" pitchFamily="34" charset="0"/>
                          <a:ea typeface="+mn-ea"/>
                          <a:cs typeface="+mn-cs"/>
                        </a:rPr>
                        <a:t> </a:t>
                      </a:r>
                      <a:r>
                        <a:rPr lang="en-US" sz="1600" b="0" i="0" kern="1200" dirty="0">
                          <a:solidFill>
                            <a:schemeClr val="tx1"/>
                          </a:solidFill>
                          <a:effectLst/>
                          <a:latin typeface="Century Gothic" panose="020B0502020202020204" pitchFamily="34" charset="0"/>
                          <a:ea typeface="+mn-ea"/>
                          <a:cs typeface="+mn-cs"/>
                        </a:rPr>
                        <a:t>mid 16th century from French </a:t>
                      </a:r>
                      <a:r>
                        <a:rPr lang="en-US" sz="1600" b="0" i="1" kern="1200" dirty="0" err="1">
                          <a:solidFill>
                            <a:schemeClr val="tx1"/>
                          </a:solidFill>
                          <a:effectLst/>
                          <a:latin typeface="Century Gothic" panose="020B0502020202020204" pitchFamily="34" charset="0"/>
                          <a:ea typeface="+mn-ea"/>
                          <a:cs typeface="+mn-cs"/>
                        </a:rPr>
                        <a:t>sycophante</a:t>
                      </a:r>
                      <a:r>
                        <a:rPr lang="en-US" sz="1600" b="0" i="0" kern="1200" dirty="0">
                          <a:solidFill>
                            <a:schemeClr val="tx1"/>
                          </a:solidFill>
                          <a:effectLst/>
                          <a:latin typeface="Century Gothic" panose="020B0502020202020204" pitchFamily="34" charset="0"/>
                          <a:ea typeface="+mn-ea"/>
                          <a:cs typeface="+mn-cs"/>
                        </a:rPr>
                        <a:t>, or via Latin from Greek</a:t>
                      </a:r>
                    </a:p>
                    <a:p>
                      <a:pPr algn="ctr"/>
                      <a:endParaRPr lang="en-US" sz="1600" b="0" i="0" kern="1200" dirty="0">
                        <a:solidFill>
                          <a:schemeClr val="tx1"/>
                        </a:solidFill>
                        <a:effectLst/>
                        <a:latin typeface="Century Gothic" panose="020B0502020202020204" pitchFamily="34" charset="0"/>
                        <a:ea typeface="+mn-ea"/>
                        <a:cs typeface="+mn-cs"/>
                      </a:endParaRPr>
                    </a:p>
                    <a:p>
                      <a:pPr algn="l"/>
                      <a:r>
                        <a:rPr lang="en-GB" sz="1600" b="0" i="1" kern="1200" dirty="0">
                          <a:solidFill>
                            <a:schemeClr val="tx1"/>
                          </a:solidFill>
                          <a:effectLst/>
                          <a:latin typeface="Century Gothic" panose="020B0502020202020204" pitchFamily="34" charset="0"/>
                          <a:ea typeface="+mn-ea"/>
                          <a:cs typeface="+mn-cs"/>
                        </a:rPr>
                        <a:t>Noun  - </a:t>
                      </a:r>
                      <a:r>
                        <a:rPr lang="en-US" sz="1600" b="0" i="0" kern="1200" dirty="0">
                          <a:solidFill>
                            <a:schemeClr val="tx1"/>
                          </a:solidFill>
                          <a:effectLst/>
                          <a:latin typeface="Century Gothic" panose="020B0502020202020204" pitchFamily="34" charset="0"/>
                          <a:ea typeface="+mn-ea"/>
                          <a:cs typeface="+mn-cs"/>
                        </a:rPr>
                        <a:t>A person who acts deferentially towards someone important in order to gain advantage.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400" b="0" i="0" kern="1200" dirty="0">
                          <a:solidFill>
                            <a:schemeClr val="tx1"/>
                          </a:solidFill>
                          <a:effectLst/>
                          <a:latin typeface="Century Gothic" panose="020B0502020202020204" pitchFamily="34" charset="0"/>
                          <a:ea typeface="+mn-ea"/>
                          <a:cs typeface="+mn-cs"/>
                        </a:rPr>
                        <a:t> </a:t>
                      </a:r>
                      <a:r>
                        <a:rPr lang="en-GB" sz="2400" dirty="0">
                          <a:latin typeface="Century Gothic" panose="020B0502020202020204" pitchFamily="34" charset="0"/>
                        </a:rPr>
                        <a:t>“It is during out darkest moments that we must focus to see the light.”</a:t>
                      </a:r>
                    </a:p>
                    <a:p>
                      <a:pPr algn="ctr"/>
                      <a:endParaRPr lang="en-GB" sz="2400" dirty="0">
                        <a:latin typeface="Century Gothic" panose="020B0502020202020204" pitchFamily="34" charset="0"/>
                      </a:endParaRPr>
                    </a:p>
                    <a:p>
                      <a:pPr algn="ctr"/>
                      <a:r>
                        <a:rPr lang="en-GB" sz="2400" b="1" dirty="0">
                          <a:latin typeface="Century Gothic" panose="020B0502020202020204" pitchFamily="34" charset="0"/>
                        </a:rPr>
                        <a:t>-Aristotle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106022">
                <a:tc vMerge="1">
                  <a:txBody>
                    <a:bodyPr/>
                    <a:lstStyle/>
                    <a:p>
                      <a:endParaRPr lang="en-GB"/>
                    </a:p>
                  </a:txBody>
                  <a:tcPr/>
                </a:tc>
                <a:tc gridSpan="2">
                  <a:txBody>
                    <a:bodyPr/>
                    <a:lstStyle/>
                    <a:p>
                      <a:pPr algn="ctr">
                        <a:lnSpc>
                          <a:spcPct val="150000"/>
                        </a:lnSpc>
                      </a:pPr>
                      <a:r>
                        <a:rPr lang="en-GB" sz="2000" b="1" dirty="0">
                          <a:latin typeface="Century Gothic" panose="020B0502020202020204" pitchFamily="34" charset="0"/>
                        </a:rPr>
                        <a:t>SWEDISH HOUSE MAFIA - </a:t>
                      </a:r>
                      <a:r>
                        <a:rPr lang="en-GB" sz="2000" b="1" i="1" dirty="0">
                          <a:latin typeface="Century Gothic" panose="020B0502020202020204" pitchFamily="34" charset="0"/>
                        </a:rPr>
                        <a:t>“Save the World”</a:t>
                      </a:r>
                    </a:p>
                    <a:p>
                      <a:pPr algn="ctr">
                        <a:lnSpc>
                          <a:spcPct val="150000"/>
                        </a:lnSpc>
                      </a:pPr>
                      <a:r>
                        <a:rPr lang="en-GB" sz="2400" b="1" i="1" dirty="0">
                          <a:latin typeface="Century Gothic" panose="020B0502020202020204" pitchFamily="34" charset="0"/>
                        </a:rPr>
                        <a:t>2011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1033516">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Century Gothic" panose="020B0502020202020204" pitchFamily="34" charset="0"/>
                          <a:ea typeface="+mn-ea"/>
                          <a:cs typeface="+mn-cs"/>
                        </a:rPr>
                        <a:t>July 1</a:t>
                      </a:r>
                      <a:r>
                        <a:rPr lang="en-GB" sz="1600" b="0" i="0" kern="1200" baseline="30000" dirty="0">
                          <a:solidFill>
                            <a:schemeClr val="tx1"/>
                          </a:solidFill>
                          <a:effectLst/>
                          <a:latin typeface="Century Gothic" panose="020B0502020202020204" pitchFamily="34" charset="0"/>
                          <a:ea typeface="+mn-ea"/>
                          <a:cs typeface="+mn-cs"/>
                        </a:rPr>
                        <a:t>st</a:t>
                      </a:r>
                      <a:r>
                        <a:rPr lang="en-GB" sz="1600" b="0" i="0" kern="1200" dirty="0">
                          <a:solidFill>
                            <a:schemeClr val="tx1"/>
                          </a:solidFill>
                          <a:effectLst/>
                          <a:latin typeface="Century Gothic" panose="020B0502020202020204" pitchFamily="34" charset="0"/>
                          <a:ea typeface="+mn-ea"/>
                          <a:cs typeface="+mn-cs"/>
                        </a:rPr>
                        <a:t> 1903 – January 5</a:t>
                      </a:r>
                      <a:r>
                        <a:rPr lang="en-GB" sz="1600" b="0" i="0" kern="1200" baseline="30000" dirty="0">
                          <a:solidFill>
                            <a:schemeClr val="tx1"/>
                          </a:solidFill>
                          <a:effectLst/>
                          <a:latin typeface="Century Gothic" panose="020B0502020202020204" pitchFamily="34" charset="0"/>
                          <a:ea typeface="+mn-ea"/>
                          <a:cs typeface="+mn-cs"/>
                        </a:rPr>
                        <a:t>th</a:t>
                      </a:r>
                      <a:r>
                        <a:rPr lang="en-GB" sz="1600" b="0" i="0" kern="1200" dirty="0">
                          <a:solidFill>
                            <a:schemeClr val="tx1"/>
                          </a:solidFill>
                          <a:effectLst/>
                          <a:latin typeface="Century Gothic" panose="020B0502020202020204" pitchFamily="34" charset="0"/>
                          <a:ea typeface="+mn-ea"/>
                          <a:cs typeface="+mn-cs"/>
                        </a:rPr>
                        <a:t> 1941</a:t>
                      </a:r>
                      <a:endParaRPr lang="en-US" sz="1600" b="0" i="0" kern="1200" dirty="0">
                        <a:solidFill>
                          <a:schemeClr val="tx1"/>
                        </a:solidFill>
                        <a:effectLst/>
                        <a:latin typeface="Century Gothic" panose="020B0502020202020204" pitchFamily="34" charset="0"/>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288457">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1284905"/>
            <a:ext cx="4045253" cy="707886"/>
          </a:xfrm>
          <a:prstGeom prst="rect">
            <a:avLst/>
          </a:prstGeom>
          <a:noFill/>
        </p:spPr>
        <p:txBody>
          <a:bodyPr wrap="square">
            <a:spAutoFit/>
          </a:bodyPr>
          <a:lstStyle/>
          <a:p>
            <a:pPr algn="ctr" fontAlgn="t"/>
            <a:r>
              <a:rPr lang="en-GB" sz="4000" b="1" dirty="0">
                <a:latin typeface="Century Gothic" panose="020B0502020202020204" pitchFamily="34" charset="0"/>
              </a:rPr>
              <a:t>SYCOPHANT </a:t>
            </a: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7" y="4907724"/>
            <a:ext cx="4045253" cy="584775"/>
          </a:xfrm>
          <a:prstGeom prst="rect">
            <a:avLst/>
          </a:prstGeom>
          <a:noFill/>
        </p:spPr>
        <p:txBody>
          <a:bodyPr wrap="square">
            <a:spAutoFit/>
          </a:bodyPr>
          <a:lstStyle/>
          <a:p>
            <a:pPr lvl="0" algn="ctr" defTabSz="685800">
              <a:defRPr/>
            </a:pPr>
            <a:r>
              <a:rPr lang="en-GB" sz="3200" b="1" dirty="0">
                <a:latin typeface="Century Gothic" panose="020B0502020202020204" pitchFamily="34" charset="0"/>
              </a:rPr>
              <a:t>Amy Johnson</a:t>
            </a:r>
          </a:p>
        </p:txBody>
      </p:sp>
      <p:pic>
        <p:nvPicPr>
          <p:cNvPr id="4" name="11">
            <a:hlinkClick r:id="" action="ppaction://media"/>
            <a:extLst>
              <a:ext uri="{FF2B5EF4-FFF2-40B4-BE49-F238E27FC236}">
                <a16:creationId xmlns:a16="http://schemas.microsoft.com/office/drawing/2014/main" id="{F9B65D85-AB85-4933-9FCA-0876DCDAB1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70937" y="103575"/>
            <a:ext cx="609600" cy="609600"/>
          </a:xfrm>
          <a:prstGeom prst="rect">
            <a:avLst/>
          </a:prstGeom>
        </p:spPr>
      </p:pic>
      <p:pic>
        <p:nvPicPr>
          <p:cNvPr id="6" name="11">
            <a:hlinkClick r:id="" action="ppaction://media"/>
            <a:extLst>
              <a:ext uri="{FF2B5EF4-FFF2-40B4-BE49-F238E27FC236}">
                <a16:creationId xmlns:a16="http://schemas.microsoft.com/office/drawing/2014/main" id="{01DB9105-E2B5-4D0E-ABF6-B63C91A2829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604000" y="103575"/>
            <a:ext cx="609600" cy="609600"/>
          </a:xfrm>
          <a:prstGeom prst="rect">
            <a:avLst/>
          </a:prstGeom>
        </p:spPr>
      </p:pic>
      <p:pic>
        <p:nvPicPr>
          <p:cNvPr id="7" name="Online Media 6" title="Swedish House Mafia - Save The World (Official Video)">
            <a:hlinkClick r:id="" action="ppaction://media"/>
            <a:extLst>
              <a:ext uri="{FF2B5EF4-FFF2-40B4-BE49-F238E27FC236}">
                <a16:creationId xmlns:a16="http://schemas.microsoft.com/office/drawing/2014/main" id="{BE72682D-AC86-4FE4-BC68-2E93DBC5DF5C}"/>
              </a:ext>
            </a:extLst>
          </p:cNvPr>
          <p:cNvPicPr>
            <a:picLocks noRot="1" noChangeAspect="1"/>
          </p:cNvPicPr>
          <p:nvPr>
            <a:videoFile r:link="rId5"/>
          </p:nvPr>
        </p:nvPicPr>
        <p:blipFill>
          <a:blip r:embed="rId10"/>
          <a:stretch>
            <a:fillRect/>
          </a:stretch>
        </p:blipFill>
        <p:spPr>
          <a:xfrm>
            <a:off x="7400470" y="4875258"/>
            <a:ext cx="5652710" cy="4317567"/>
          </a:xfrm>
          <a:prstGeom prst="rect">
            <a:avLst/>
          </a:prstGeom>
        </p:spPr>
      </p:pic>
    </p:spTree>
    <p:extLst>
      <p:ext uri="{BB962C8B-B14F-4D97-AF65-F5344CB8AC3E}">
        <p14:creationId xmlns:p14="http://schemas.microsoft.com/office/powerpoint/2010/main" val="3238913694"/>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9255" fill="hold"/>
                                        <p:tgtEl>
                                          <p:spTgt spid="4"/>
                                        </p:tgtEl>
                                      </p:cBhvr>
                                    </p:cmd>
                                  </p:childTnLst>
                                </p:cTn>
                              </p:par>
                            </p:childTnLst>
                          </p:cTn>
                        </p:par>
                      </p:childTnLst>
                    </p:cTn>
                  </p:par>
                </p:childTnLst>
              </p:cTn>
              <p:nextCondLst>
                <p:cond evt="onClick" delay="0">
                  <p:tgtEl>
                    <p:spTgt spid="8"/>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2715" fill="hold"/>
                                        <p:tgtEl>
                                          <p:spTgt spid="6"/>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3790062719"/>
              </p:ext>
            </p:extLst>
          </p:nvPr>
        </p:nvGraphicFramePr>
        <p:xfrm>
          <a:off x="3355217" y="1125261"/>
          <a:ext cx="9697964" cy="8067564"/>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639569">
                <a:tc rowSpan="2">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400" b="0" i="0" kern="1200" dirty="0">
                        <a:solidFill>
                          <a:schemeClr val="tx1"/>
                        </a:solidFill>
                        <a:effectLst/>
                        <a:latin typeface="Century Gothic" panose="020B0502020202020204" pitchFamily="34" charset="0"/>
                        <a:ea typeface="+mn-ea"/>
                        <a:cs typeface="+mn-cs"/>
                      </a:endParaRPr>
                    </a:p>
                    <a:p>
                      <a:pPr algn="ctr"/>
                      <a:r>
                        <a:rPr lang="en-GB" sz="1800" b="0" i="0" kern="1200" dirty="0">
                          <a:solidFill>
                            <a:schemeClr val="tx1"/>
                          </a:solidFill>
                          <a:effectLst/>
                          <a:latin typeface="Century Gothic" panose="020B0502020202020204" pitchFamily="34" charset="0"/>
                          <a:ea typeface="+mn-ea"/>
                          <a:cs typeface="+mn-cs"/>
                        </a:rPr>
                        <a:t>/ˌ</a:t>
                      </a:r>
                      <a:r>
                        <a:rPr lang="en-GB" sz="1800" b="0" i="0" kern="1200" dirty="0" err="1">
                          <a:solidFill>
                            <a:schemeClr val="tx1"/>
                          </a:solidFill>
                          <a:effectLst/>
                          <a:latin typeface="Century Gothic" panose="020B0502020202020204" pitchFamily="34" charset="0"/>
                          <a:ea typeface="+mn-ea"/>
                          <a:cs typeface="+mn-cs"/>
                        </a:rPr>
                        <a:t>sʌrəpˈtɪʃəs</a:t>
                      </a:r>
                      <a:r>
                        <a:rPr lang="en-GB" sz="1800" b="0" i="0" kern="1200" dirty="0">
                          <a:solidFill>
                            <a:schemeClr val="tx1"/>
                          </a:solidFill>
                          <a:effectLst/>
                          <a:latin typeface="Century Gothic" panose="020B0502020202020204" pitchFamily="34" charset="0"/>
                          <a:ea typeface="+mn-ea"/>
                          <a:cs typeface="+mn-cs"/>
                        </a:rPr>
                        <a:t>/</a:t>
                      </a:r>
                    </a:p>
                    <a:p>
                      <a:pPr algn="ctr"/>
                      <a:endParaRPr lang="en-GB" sz="1800" b="1" dirty="0">
                        <a:latin typeface="Century Gothic" panose="020B0502020202020204" pitchFamily="34" charset="0"/>
                      </a:endParaRPr>
                    </a:p>
                    <a:p>
                      <a:pPr algn="ctr"/>
                      <a:r>
                        <a:rPr lang="en-GB" sz="1800" b="1" dirty="0">
                          <a:latin typeface="Century Gothic" panose="020B0502020202020204" pitchFamily="34" charset="0"/>
                        </a:rPr>
                        <a:t>Origin: </a:t>
                      </a:r>
                      <a:r>
                        <a:rPr lang="en-GB" sz="1800" b="0" i="0" kern="1200" dirty="0">
                          <a:solidFill>
                            <a:schemeClr val="tx1"/>
                          </a:solidFill>
                          <a:effectLst/>
                          <a:latin typeface="Century Gothic" panose="020B0502020202020204" pitchFamily="34" charset="0"/>
                          <a:ea typeface="+mn-ea"/>
                          <a:cs typeface="+mn-cs"/>
                        </a:rPr>
                        <a:t>Late Middle English and Latin</a:t>
                      </a:r>
                      <a:endParaRPr lang="en-GB" sz="1800" b="0" i="1" kern="1200" dirty="0">
                        <a:solidFill>
                          <a:schemeClr val="tx1"/>
                        </a:solidFill>
                        <a:effectLst/>
                        <a:latin typeface="Century Gothic" panose="020B0502020202020204" pitchFamily="34" charset="0"/>
                        <a:ea typeface="+mn-ea"/>
                        <a:cs typeface="+mn-cs"/>
                      </a:endParaRPr>
                    </a:p>
                    <a:p>
                      <a:pPr algn="l"/>
                      <a:endParaRPr lang="en-GB" sz="1800" b="0" i="1" kern="1200" dirty="0">
                        <a:solidFill>
                          <a:schemeClr val="tx1"/>
                        </a:solidFill>
                        <a:effectLst/>
                        <a:latin typeface="Century Gothic" panose="020B0502020202020204" pitchFamily="34" charset="0"/>
                        <a:ea typeface="+mn-ea"/>
                        <a:cs typeface="+mn-cs"/>
                      </a:endParaRPr>
                    </a:p>
                    <a:p>
                      <a:pPr algn="l"/>
                      <a:r>
                        <a:rPr lang="en-GB" sz="1800" b="0" i="1" kern="1200" dirty="0">
                          <a:solidFill>
                            <a:schemeClr val="tx1"/>
                          </a:solidFill>
                          <a:effectLst/>
                          <a:latin typeface="Century Gothic" panose="020B0502020202020204" pitchFamily="34" charset="0"/>
                          <a:ea typeface="+mn-ea"/>
                          <a:cs typeface="+mn-cs"/>
                        </a:rPr>
                        <a:t>Adjective  </a:t>
                      </a:r>
                      <a:r>
                        <a:rPr lang="en-US" sz="1800" b="0" i="0" kern="1200" dirty="0">
                          <a:solidFill>
                            <a:schemeClr val="tx1"/>
                          </a:solidFill>
                          <a:effectLst/>
                          <a:latin typeface="Century Gothic" panose="020B0502020202020204" pitchFamily="34" charset="0"/>
                          <a:ea typeface="+mn-ea"/>
                          <a:cs typeface="+mn-cs"/>
                        </a:rPr>
                        <a:t>Kept secret, especially because it would not be approved of.</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400" b="0" i="0" kern="1200" dirty="0">
                          <a:solidFill>
                            <a:schemeClr val="tx1"/>
                          </a:solidFill>
                          <a:effectLst/>
                          <a:latin typeface="Century Gothic" panose="020B0502020202020204" pitchFamily="34" charset="0"/>
                          <a:ea typeface="+mn-ea"/>
                          <a:cs typeface="+mn-cs"/>
                        </a:rPr>
                        <a:t> “Life is not a problem to be solved but a reality to be experienced” </a:t>
                      </a:r>
                    </a:p>
                    <a:p>
                      <a:pPr algn="ctr"/>
                      <a:endParaRPr lang="en-US" sz="2400" b="0" i="0" kern="1200" dirty="0">
                        <a:solidFill>
                          <a:schemeClr val="tx1"/>
                        </a:solidFill>
                        <a:effectLst/>
                        <a:latin typeface="Century Gothic" panose="020B0502020202020204" pitchFamily="34" charset="0"/>
                        <a:ea typeface="+mn-ea"/>
                        <a:cs typeface="+mn-cs"/>
                      </a:endParaRPr>
                    </a:p>
                    <a:p>
                      <a:pPr algn="ctr"/>
                      <a:r>
                        <a:rPr lang="en-US" sz="2400" b="1" i="0" kern="1200" dirty="0">
                          <a:solidFill>
                            <a:schemeClr val="tx1"/>
                          </a:solidFill>
                          <a:effectLst/>
                          <a:latin typeface="Century Gothic" panose="020B0502020202020204" pitchFamily="34" charset="0"/>
                          <a:ea typeface="+mn-ea"/>
                          <a:cs typeface="+mn-cs"/>
                        </a:rPr>
                        <a:t>–Soren Kierkegaard</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106022">
                <a:tc vMerge="1">
                  <a:txBody>
                    <a:bodyPr/>
                    <a:lstStyle/>
                    <a:p>
                      <a:endParaRPr lang="en-GB"/>
                    </a:p>
                  </a:txBody>
                  <a:tcPr/>
                </a:tc>
                <a:tc gridSpan="2">
                  <a:txBody>
                    <a:bodyPr/>
                    <a:lstStyle/>
                    <a:p>
                      <a:pPr algn="ctr">
                        <a:lnSpc>
                          <a:spcPct val="100000"/>
                        </a:lnSpc>
                      </a:pPr>
                      <a:r>
                        <a:rPr lang="en-GB" sz="1800" b="1" dirty="0">
                          <a:latin typeface="Century Gothic" panose="020B0502020202020204" pitchFamily="34" charset="0"/>
                        </a:rPr>
                        <a:t>PROFESSOR GREENE ft EMILE SANDE </a:t>
                      </a:r>
                      <a:r>
                        <a:rPr lang="en-GB" sz="1800" b="1" i="1" dirty="0">
                          <a:latin typeface="Century Gothic" panose="020B0502020202020204" pitchFamily="34" charset="0"/>
                        </a:rPr>
                        <a:t>“Read all about it”</a:t>
                      </a:r>
                    </a:p>
                    <a:p>
                      <a:pPr algn="ctr">
                        <a:lnSpc>
                          <a:spcPct val="150000"/>
                        </a:lnSpc>
                      </a:pPr>
                      <a:r>
                        <a:rPr lang="en-GB" sz="2000" b="1" i="1" dirty="0">
                          <a:latin typeface="Century Gothic" panose="020B0502020202020204" pitchFamily="34" charset="0"/>
                        </a:rPr>
                        <a:t>2011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1033516">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Century Gothic" panose="020B0502020202020204" pitchFamily="34" charset="0"/>
                          <a:ea typeface="+mn-ea"/>
                          <a:cs typeface="+mn-cs"/>
                        </a:rPr>
                        <a:t>October 6</a:t>
                      </a:r>
                      <a:r>
                        <a:rPr lang="en-GB" sz="1600" b="0" i="0" kern="1200" baseline="30000" dirty="0">
                          <a:solidFill>
                            <a:schemeClr val="tx1"/>
                          </a:solidFill>
                          <a:effectLst/>
                          <a:latin typeface="Century Gothic" panose="020B0502020202020204" pitchFamily="34" charset="0"/>
                          <a:ea typeface="+mn-ea"/>
                          <a:cs typeface="+mn-cs"/>
                        </a:rPr>
                        <a:t>th</a:t>
                      </a:r>
                      <a:r>
                        <a:rPr lang="en-GB" sz="1600" b="0" i="0" kern="1200" dirty="0">
                          <a:solidFill>
                            <a:schemeClr val="tx1"/>
                          </a:solidFill>
                          <a:effectLst/>
                          <a:latin typeface="Century Gothic" panose="020B0502020202020204" pitchFamily="34" charset="0"/>
                          <a:ea typeface="+mn-ea"/>
                          <a:cs typeface="+mn-cs"/>
                        </a:rPr>
                        <a:t> 2000 – Present </a:t>
                      </a:r>
                      <a:endParaRPr lang="en-US" sz="1400" b="0" i="0" kern="1200" dirty="0">
                        <a:solidFill>
                          <a:schemeClr val="tx1"/>
                        </a:solidFill>
                        <a:effectLst/>
                        <a:latin typeface="Century Gothic" panose="020B0502020202020204" pitchFamily="34" charset="0"/>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288457">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1284905"/>
            <a:ext cx="4045253" cy="707886"/>
          </a:xfrm>
          <a:prstGeom prst="rect">
            <a:avLst/>
          </a:prstGeom>
          <a:noFill/>
        </p:spPr>
        <p:txBody>
          <a:bodyPr wrap="square">
            <a:spAutoFit/>
          </a:bodyPr>
          <a:lstStyle/>
          <a:p>
            <a:pPr algn="ctr"/>
            <a:r>
              <a:rPr lang="en-GB" sz="4000" b="1" dirty="0">
                <a:latin typeface="Century Gothic" panose="020B0502020202020204" pitchFamily="34" charset="0"/>
              </a:rPr>
              <a:t>SURREPTITIOUS</a:t>
            </a:r>
            <a:endParaRPr lang="en-US" sz="4000" b="1" dirty="0">
              <a:latin typeface="Century Gothic" panose="020B0502020202020204" pitchFamily="34" charset="0"/>
            </a:endParaRP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7" y="4907724"/>
            <a:ext cx="4045253" cy="584775"/>
          </a:xfrm>
          <a:prstGeom prst="rect">
            <a:avLst/>
          </a:prstGeom>
          <a:noFill/>
        </p:spPr>
        <p:txBody>
          <a:bodyPr wrap="square">
            <a:spAutoFit/>
          </a:bodyPr>
          <a:lstStyle/>
          <a:p>
            <a:pPr lvl="0" algn="ctr" defTabSz="685800">
              <a:defRPr/>
            </a:pPr>
            <a:r>
              <a:rPr lang="en-GB" sz="3200" b="1" dirty="0">
                <a:latin typeface="Century Gothic" panose="020B0502020202020204" pitchFamily="34" charset="0"/>
              </a:rPr>
              <a:t>Jazz Jennings </a:t>
            </a:r>
          </a:p>
        </p:txBody>
      </p:sp>
      <p:pic>
        <p:nvPicPr>
          <p:cNvPr id="4" name="Online Media 3" title="Professor Green - Read All About It ft. Emeli Sande">
            <a:hlinkClick r:id="" action="ppaction://media"/>
            <a:extLst>
              <a:ext uri="{FF2B5EF4-FFF2-40B4-BE49-F238E27FC236}">
                <a16:creationId xmlns:a16="http://schemas.microsoft.com/office/drawing/2014/main" id="{C168899D-D2CD-4BEB-BC95-44047B5CC8F0}"/>
              </a:ext>
            </a:extLst>
          </p:cNvPr>
          <p:cNvPicPr>
            <a:picLocks noRot="1" noChangeAspect="1"/>
          </p:cNvPicPr>
          <p:nvPr>
            <a:videoFile r:link="rId1"/>
          </p:nvPr>
        </p:nvPicPr>
        <p:blipFill>
          <a:blip r:embed="rId9"/>
          <a:stretch>
            <a:fillRect/>
          </a:stretch>
        </p:blipFill>
        <p:spPr>
          <a:xfrm>
            <a:off x="7400470" y="4875258"/>
            <a:ext cx="5652710" cy="4317567"/>
          </a:xfrm>
          <a:prstGeom prst="rect">
            <a:avLst/>
          </a:prstGeom>
        </p:spPr>
      </p:pic>
      <p:pic>
        <p:nvPicPr>
          <p:cNvPr id="6" name="12">
            <a:hlinkClick r:id="" action="ppaction://media"/>
            <a:extLst>
              <a:ext uri="{FF2B5EF4-FFF2-40B4-BE49-F238E27FC236}">
                <a16:creationId xmlns:a16="http://schemas.microsoft.com/office/drawing/2014/main" id="{FE7DE9DE-8ED3-42E4-83A5-AFD9FD07DD1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894944" y="152047"/>
            <a:ext cx="609600" cy="609600"/>
          </a:xfrm>
          <a:prstGeom prst="rect">
            <a:avLst/>
          </a:prstGeom>
        </p:spPr>
      </p:pic>
      <p:pic>
        <p:nvPicPr>
          <p:cNvPr id="7" name="12">
            <a:hlinkClick r:id="" action="ppaction://media"/>
            <a:extLst>
              <a:ext uri="{FF2B5EF4-FFF2-40B4-BE49-F238E27FC236}">
                <a16:creationId xmlns:a16="http://schemas.microsoft.com/office/drawing/2014/main" id="{867623E1-284A-4F29-93FE-01E9B41D2AB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299200" y="152047"/>
            <a:ext cx="609600" cy="609600"/>
          </a:xfrm>
          <a:prstGeom prst="rect">
            <a:avLst/>
          </a:prstGeom>
        </p:spPr>
      </p:pic>
    </p:spTree>
    <p:extLst>
      <p:ext uri="{BB962C8B-B14F-4D97-AF65-F5344CB8AC3E}">
        <p14:creationId xmlns:p14="http://schemas.microsoft.com/office/powerpoint/2010/main" val="939610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349" fill="hold"/>
                                        <p:tgtEl>
                                          <p:spTgt spid="6"/>
                                        </p:tgtEl>
                                      </p:cBhvr>
                                    </p:cmd>
                                  </p:childTnLst>
                                </p:cTn>
                              </p:par>
                            </p:childTnLst>
                          </p:cTn>
                        </p:par>
                      </p:childTnLst>
                    </p:cTn>
                  </p:par>
                </p:childTnLst>
              </p:cTn>
              <p:nextCondLst>
                <p:cond evt="onClick" delay="0">
                  <p:tgtEl>
                    <p:spTgt spid="8"/>
                  </p:tgtEl>
                </p:cond>
              </p:nextCondLst>
            </p:seq>
            <p:audio>
              <p:cMediaNode vol="80000" showWhenStopped="0">
                <p:cTn id="14" fill="hold" display="0">
                  <p:stCondLst>
                    <p:cond delay="indefinite"/>
                  </p:stCondLst>
                  <p:endCondLst>
                    <p:cond evt="onStopAudio" delay="0">
                      <p:tgtEl>
                        <p:sldTgt/>
                      </p:tgtEl>
                    </p:cond>
                  </p:endCondLst>
                </p:cTn>
                <p:tgtEl>
                  <p:spTgt spid="7"/>
                </p:tgtEl>
              </p:cMediaNode>
            </p:audio>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1317" fill="hold"/>
                                        <p:tgtEl>
                                          <p:spTgt spid="7"/>
                                        </p:tgtEl>
                                      </p:cBhvr>
                                    </p:cmd>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2022092926"/>
              </p:ext>
            </p:extLst>
          </p:nvPr>
        </p:nvGraphicFramePr>
        <p:xfrm>
          <a:off x="3355217" y="1125262"/>
          <a:ext cx="9697964" cy="8034185"/>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544785">
                <a:tc rowSpan="2">
                  <a:txBody>
                    <a:bodyPr/>
                    <a:lstStyle/>
                    <a:p>
                      <a:pPr algn="ctr"/>
                      <a:endParaRPr lang="en-US" sz="2400" b="0" i="0" kern="1200" dirty="0">
                        <a:solidFill>
                          <a:schemeClr val="tx1"/>
                        </a:solidFill>
                        <a:effectLst/>
                        <a:latin typeface="Century Gothic" panose="020B0502020202020204" pitchFamily="34" charset="0"/>
                        <a:ea typeface="+mn-ea"/>
                        <a:cs typeface="+mn-cs"/>
                      </a:endParaRPr>
                    </a:p>
                    <a:p>
                      <a:pPr algn="ctr"/>
                      <a:r>
                        <a:rPr lang="en-GB" sz="2000" b="0" i="0" kern="1200" dirty="0">
                          <a:solidFill>
                            <a:schemeClr val="tx1"/>
                          </a:solidFill>
                          <a:effectLst/>
                          <a:latin typeface="Century Gothic" panose="020B0502020202020204" pitchFamily="34" charset="0"/>
                          <a:ea typeface="+mn-ea"/>
                          <a:cs typeface="+mn-cs"/>
                        </a:rPr>
                        <a:t>/</a:t>
                      </a:r>
                      <a:r>
                        <a:rPr lang="en-GB" sz="2000" b="1" i="0" kern="1200" dirty="0" err="1">
                          <a:solidFill>
                            <a:schemeClr val="tx1"/>
                          </a:solidFill>
                          <a:effectLst/>
                          <a:latin typeface="Century Gothic" panose="020B0502020202020204" pitchFamily="34" charset="0"/>
                          <a:ea typeface="+mn-ea"/>
                          <a:cs typeface="+mn-cs"/>
                        </a:rPr>
                        <a:t>zerts</a:t>
                      </a:r>
                      <a:r>
                        <a:rPr lang="en-GB" sz="2000" b="0" i="0" kern="1200" dirty="0">
                          <a:solidFill>
                            <a:schemeClr val="tx1"/>
                          </a:solidFill>
                          <a:effectLst/>
                          <a:latin typeface="Century Gothic" panose="020B0502020202020204" pitchFamily="34" charset="0"/>
                          <a:ea typeface="+mn-ea"/>
                          <a:cs typeface="+mn-cs"/>
                        </a:rPr>
                        <a:t>/</a:t>
                      </a:r>
                    </a:p>
                    <a:p>
                      <a:pPr algn="ctr"/>
                      <a:endParaRPr lang="en-GB" sz="2000" b="1" dirty="0">
                        <a:latin typeface="Century Gothic" panose="020B0502020202020204" pitchFamily="34" charset="0"/>
                      </a:endParaRPr>
                    </a:p>
                    <a:p>
                      <a:pPr algn="ctr"/>
                      <a:r>
                        <a:rPr lang="en-GB" sz="2000" b="1" dirty="0">
                          <a:latin typeface="Century Gothic" panose="020B0502020202020204" pitchFamily="34" charset="0"/>
                        </a:rPr>
                        <a:t>Origin: </a:t>
                      </a:r>
                      <a:r>
                        <a:rPr lang="en-GB" sz="2000" b="0" i="0" kern="1200" dirty="0">
                          <a:solidFill>
                            <a:schemeClr val="tx1"/>
                          </a:solidFill>
                          <a:effectLst/>
                          <a:latin typeface="Century Gothic" panose="020B0502020202020204" pitchFamily="34" charset="0"/>
                          <a:ea typeface="+mn-ea"/>
                          <a:cs typeface="+mn-cs"/>
                        </a:rPr>
                        <a:t>Unknown</a:t>
                      </a:r>
                      <a:endParaRPr lang="en-US" sz="2000" b="0" i="0" kern="1200" dirty="0">
                        <a:solidFill>
                          <a:schemeClr val="tx1"/>
                        </a:solidFill>
                        <a:effectLst/>
                        <a:latin typeface="Century Gothic" panose="020B0502020202020204" pitchFamily="34" charset="0"/>
                        <a:ea typeface="+mn-ea"/>
                        <a:cs typeface="+mn-cs"/>
                      </a:endParaRPr>
                    </a:p>
                    <a:p>
                      <a:pPr algn="l"/>
                      <a:endParaRPr lang="en-GB" sz="2000" b="0" i="1" kern="1200" dirty="0">
                        <a:solidFill>
                          <a:schemeClr val="tx1"/>
                        </a:solidFill>
                        <a:effectLst/>
                        <a:latin typeface="Century Gothic" panose="020B0502020202020204" pitchFamily="34" charset="0"/>
                        <a:ea typeface="+mn-ea"/>
                        <a:cs typeface="+mn-cs"/>
                      </a:endParaRPr>
                    </a:p>
                    <a:p>
                      <a:pPr algn="l"/>
                      <a:r>
                        <a:rPr lang="en-GB" sz="2000" b="0" i="1" kern="1200" dirty="0">
                          <a:solidFill>
                            <a:schemeClr val="tx1"/>
                          </a:solidFill>
                          <a:effectLst/>
                          <a:latin typeface="Century Gothic" panose="020B0502020202020204" pitchFamily="34" charset="0"/>
                          <a:ea typeface="+mn-ea"/>
                          <a:cs typeface="+mn-cs"/>
                        </a:rPr>
                        <a:t>Verb - </a:t>
                      </a:r>
                      <a:r>
                        <a:rPr lang="en-US" sz="2000" b="0" i="0" kern="1200" dirty="0">
                          <a:solidFill>
                            <a:schemeClr val="tx1"/>
                          </a:solidFill>
                          <a:effectLst/>
                          <a:latin typeface="Century Gothic" panose="020B0502020202020204" pitchFamily="34" charset="0"/>
                          <a:ea typeface="+mn-ea"/>
                          <a:cs typeface="+mn-cs"/>
                        </a:rPr>
                        <a:t>To gulp something down quickly and/or in a greedy fashion.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ase"/>
                      <a:r>
                        <a:rPr lang="en-US" sz="2000" b="1" i="0" kern="1200" dirty="0">
                          <a:solidFill>
                            <a:schemeClr val="tx1"/>
                          </a:solidFill>
                          <a:effectLst/>
                          <a:latin typeface="Century Gothic" panose="020B0502020202020204" pitchFamily="34" charset="0"/>
                          <a:ea typeface="+mn-ea"/>
                          <a:cs typeface="+mn-cs"/>
                        </a:rPr>
                        <a:t>  </a:t>
                      </a:r>
                      <a:r>
                        <a:rPr lang="en-US" sz="2000" b="0" i="0" kern="1200" dirty="0">
                          <a:solidFill>
                            <a:schemeClr val="tx1"/>
                          </a:solidFill>
                          <a:effectLst/>
                          <a:latin typeface="Century Gothic" panose="020B0502020202020204" pitchFamily="34" charset="0"/>
                          <a:ea typeface="+mn-ea"/>
                          <a:cs typeface="+mn-cs"/>
                        </a:rPr>
                        <a:t>”The only place where success comes before work is in a dictionary”</a:t>
                      </a:r>
                    </a:p>
                    <a:p>
                      <a:pPr algn="ctr" fontAlgn="base"/>
                      <a:endParaRPr lang="en-US" sz="2000" b="0" i="0" kern="1200" dirty="0">
                        <a:solidFill>
                          <a:schemeClr val="tx1"/>
                        </a:solidFill>
                        <a:effectLst/>
                        <a:latin typeface="Century Gothic" panose="020B0502020202020204" pitchFamily="34" charset="0"/>
                        <a:ea typeface="+mn-ea"/>
                        <a:cs typeface="+mn-cs"/>
                      </a:endParaRPr>
                    </a:p>
                    <a:p>
                      <a:pPr algn="ctr" fontAlgn="base"/>
                      <a:r>
                        <a:rPr lang="en-US" sz="2000" b="1" i="0" kern="1200" dirty="0">
                          <a:solidFill>
                            <a:schemeClr val="tx1"/>
                          </a:solidFill>
                          <a:effectLst/>
                          <a:latin typeface="Century Gothic" panose="020B0502020202020204" pitchFamily="34" charset="0"/>
                          <a:ea typeface="+mn-ea"/>
                          <a:cs typeface="+mn-cs"/>
                        </a:rPr>
                        <a:t>- Vidal Sassoon</a:t>
                      </a:r>
                      <a:endParaRPr lang="en-GB" sz="2000" b="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077162">
                <a:tc vMerge="1">
                  <a:txBody>
                    <a:bodyPr/>
                    <a:lstStyle/>
                    <a:p>
                      <a:endParaRPr lang="en-GB"/>
                    </a:p>
                  </a:txBody>
                  <a:tcPr/>
                </a:tc>
                <a:tc gridSpan="2">
                  <a:txBody>
                    <a:bodyPr/>
                    <a:lstStyle/>
                    <a:p>
                      <a:pPr algn="ctr">
                        <a:lnSpc>
                          <a:spcPct val="150000"/>
                        </a:lnSpc>
                      </a:pPr>
                      <a:r>
                        <a:rPr lang="en-GB" sz="2400" b="1" dirty="0">
                          <a:latin typeface="Century Gothic" panose="020B0502020202020204" pitchFamily="34" charset="0"/>
                        </a:rPr>
                        <a:t>THE KILLERS </a:t>
                      </a:r>
                      <a:r>
                        <a:rPr lang="en-GB" sz="2400" b="1" i="1" dirty="0">
                          <a:latin typeface="Century Gothic" panose="020B0502020202020204" pitchFamily="34" charset="0"/>
                        </a:rPr>
                        <a:t>“Human”</a:t>
                      </a:r>
                    </a:p>
                    <a:p>
                      <a:pPr algn="ctr">
                        <a:lnSpc>
                          <a:spcPct val="150000"/>
                        </a:lnSpc>
                      </a:pPr>
                      <a:r>
                        <a:rPr lang="en-GB" sz="2400" b="1" i="1" dirty="0">
                          <a:latin typeface="Century Gothic" panose="020B0502020202020204" pitchFamily="34" charset="0"/>
                        </a:rPr>
                        <a:t>2008</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916784">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455333">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6" y="1125261"/>
            <a:ext cx="4045253" cy="707886"/>
          </a:xfrm>
          <a:prstGeom prst="rect">
            <a:avLst/>
          </a:prstGeom>
          <a:noFill/>
        </p:spPr>
        <p:txBody>
          <a:bodyPr wrap="square">
            <a:spAutoFit/>
          </a:bodyPr>
          <a:lstStyle/>
          <a:p>
            <a:pPr algn="ctr"/>
            <a:r>
              <a:rPr lang="en-GB" sz="4000" b="1" dirty="0" err="1">
                <a:latin typeface="Century Gothic" panose="020B0502020202020204" pitchFamily="34" charset="0"/>
              </a:rPr>
              <a:t>XERTZ</a:t>
            </a:r>
            <a:endParaRPr lang="en-US" sz="4000" b="1" dirty="0">
              <a:latin typeface="Century Gothic" panose="020B0502020202020204" pitchFamily="34" charset="0"/>
            </a:endParaRP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6" y="4746384"/>
            <a:ext cx="4045253" cy="954107"/>
          </a:xfrm>
          <a:prstGeom prst="rect">
            <a:avLst/>
          </a:prstGeom>
          <a:noFill/>
        </p:spPr>
        <p:txBody>
          <a:bodyPr wrap="square">
            <a:spAutoFit/>
          </a:bodyPr>
          <a:lstStyle/>
          <a:p>
            <a:pPr lvl="0" algn="ctr" defTabSz="685800">
              <a:defRPr/>
            </a:pPr>
            <a:r>
              <a:rPr lang="en-GB" sz="2800" b="1" dirty="0">
                <a:latin typeface="Century Gothic" panose="020B0502020202020204" pitchFamily="34" charset="0"/>
              </a:rPr>
              <a:t>Native American Code Talkers</a:t>
            </a:r>
          </a:p>
        </p:txBody>
      </p:sp>
      <p:pic>
        <p:nvPicPr>
          <p:cNvPr id="4" name="Online Media 3" title="The Killers - Human (Official Music Video)">
            <a:hlinkClick r:id="" action="ppaction://media"/>
            <a:extLst>
              <a:ext uri="{FF2B5EF4-FFF2-40B4-BE49-F238E27FC236}">
                <a16:creationId xmlns:a16="http://schemas.microsoft.com/office/drawing/2014/main" id="{38EBE698-D94B-41C9-974D-309611144D95}"/>
              </a:ext>
            </a:extLst>
          </p:cNvPr>
          <p:cNvPicPr>
            <a:picLocks noRot="1" noChangeAspect="1"/>
          </p:cNvPicPr>
          <p:nvPr>
            <a:videoFile r:link="rId1"/>
          </p:nvPr>
        </p:nvPicPr>
        <p:blipFill>
          <a:blip r:embed="rId9"/>
          <a:stretch>
            <a:fillRect/>
          </a:stretch>
        </p:blipFill>
        <p:spPr>
          <a:xfrm>
            <a:off x="7387590" y="4785573"/>
            <a:ext cx="5665590" cy="4373874"/>
          </a:xfrm>
          <a:prstGeom prst="rect">
            <a:avLst/>
          </a:prstGeom>
        </p:spPr>
      </p:pic>
      <p:pic>
        <p:nvPicPr>
          <p:cNvPr id="6" name="13">
            <a:hlinkClick r:id="" action="ppaction://media"/>
            <a:extLst>
              <a:ext uri="{FF2B5EF4-FFF2-40B4-BE49-F238E27FC236}">
                <a16:creationId xmlns:a16="http://schemas.microsoft.com/office/drawing/2014/main" id="{2CDB2FCD-3C51-4F9F-918D-4059439FB67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188004" y="108857"/>
            <a:ext cx="609600" cy="609600"/>
          </a:xfrm>
          <a:prstGeom prst="rect">
            <a:avLst/>
          </a:prstGeom>
        </p:spPr>
      </p:pic>
      <p:pic>
        <p:nvPicPr>
          <p:cNvPr id="7" name="13">
            <a:hlinkClick r:id="" action="ppaction://media"/>
            <a:extLst>
              <a:ext uri="{FF2B5EF4-FFF2-40B4-BE49-F238E27FC236}">
                <a16:creationId xmlns:a16="http://schemas.microsoft.com/office/drawing/2014/main" id="{83F48C9C-7AF6-46CC-9ECB-DA2C159D9A0B}"/>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790869" y="152047"/>
            <a:ext cx="609600" cy="609600"/>
          </a:xfrm>
          <a:prstGeom prst="rect">
            <a:avLst/>
          </a:prstGeom>
        </p:spPr>
      </p:pic>
    </p:spTree>
    <p:extLst>
      <p:ext uri="{BB962C8B-B14F-4D97-AF65-F5344CB8AC3E}">
        <p14:creationId xmlns:p14="http://schemas.microsoft.com/office/powerpoint/2010/main" val="2849967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257" fill="hold"/>
                                        <p:tgtEl>
                                          <p:spTgt spid="6"/>
                                        </p:tgtEl>
                                      </p:cBhvr>
                                    </p:cmd>
                                  </p:childTnLst>
                                </p:cTn>
                              </p:par>
                            </p:childTnLst>
                          </p:cTn>
                        </p:par>
                      </p:childTnLst>
                    </p:cTn>
                  </p:par>
                </p:childTnLst>
              </p:cTn>
              <p:nextCondLst>
                <p:cond evt="onClick" delay="0">
                  <p:tgtEl>
                    <p:spTgt spid="8"/>
                  </p:tgtEl>
                </p:cond>
              </p:nextCondLst>
            </p:seq>
            <p:audio>
              <p:cMediaNode vol="80000" showWhenStopped="0">
                <p:cTn id="14" fill="hold" display="0">
                  <p:stCondLst>
                    <p:cond delay="indefinite"/>
                  </p:stCondLst>
                  <p:endCondLst>
                    <p:cond evt="onStopAudio" delay="0">
                      <p:tgtEl>
                        <p:sldTgt/>
                      </p:tgtEl>
                    </p:cond>
                  </p:endCondLst>
                </p:cTn>
                <p:tgtEl>
                  <p:spTgt spid="7"/>
                </p:tgtEl>
              </p:cMediaNode>
            </p:audio>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7641" fill="hold"/>
                                        <p:tgtEl>
                                          <p:spTgt spid="7"/>
                                        </p:tgtEl>
                                      </p:cBhvr>
                                    </p:cmd>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3624060725"/>
              </p:ext>
            </p:extLst>
          </p:nvPr>
        </p:nvGraphicFramePr>
        <p:xfrm>
          <a:off x="3355217" y="1125262"/>
          <a:ext cx="9697964" cy="8022160"/>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544785">
                <a:tc rowSpan="2">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400" b="0" i="0" kern="1200" dirty="0">
                        <a:solidFill>
                          <a:schemeClr val="tx1"/>
                        </a:solidFill>
                        <a:effectLst/>
                        <a:latin typeface="Century Gothic" panose="020B0502020202020204" pitchFamily="34" charset="0"/>
                        <a:ea typeface="+mn-ea"/>
                        <a:cs typeface="+mn-cs"/>
                      </a:endParaRPr>
                    </a:p>
                    <a:p>
                      <a:pPr algn="ctr"/>
                      <a:r>
                        <a:rPr lang="en-GB" sz="1400" b="0" i="0" kern="1200" dirty="0">
                          <a:solidFill>
                            <a:schemeClr val="tx1"/>
                          </a:solidFill>
                          <a:effectLst/>
                          <a:latin typeface="Century Gothic" panose="020B0502020202020204" pitchFamily="34" charset="0"/>
                          <a:ea typeface="+mn-ea"/>
                          <a:cs typeface="+mn-cs"/>
                        </a:rPr>
                        <a:t>/</a:t>
                      </a:r>
                      <a:r>
                        <a:rPr lang="en-GB" sz="1600" b="0" i="0" kern="1200" dirty="0">
                          <a:solidFill>
                            <a:schemeClr val="tx1"/>
                          </a:solidFill>
                          <a:effectLst/>
                          <a:latin typeface="Century Gothic" panose="020B0502020202020204" pitchFamily="34" charset="0"/>
                          <a:ea typeface="+mn-ea"/>
                          <a:cs typeface="+mn-cs"/>
                        </a:rPr>
                        <a:t>li-</a:t>
                      </a:r>
                      <a:r>
                        <a:rPr lang="en-GB" sz="1600" b="0" i="0" kern="1200" dirty="0" err="1">
                          <a:solidFill>
                            <a:schemeClr val="tx1"/>
                          </a:solidFill>
                          <a:effectLst/>
                          <a:latin typeface="Century Gothic" panose="020B0502020202020204" pitchFamily="34" charset="0"/>
                          <a:ea typeface="+mn-ea"/>
                          <a:cs typeface="+mn-cs"/>
                        </a:rPr>
                        <a:t>mer</a:t>
                      </a:r>
                      <a:r>
                        <a:rPr lang="en-GB" sz="1600" b="0" i="0" kern="1200" dirty="0">
                          <a:solidFill>
                            <a:schemeClr val="tx1"/>
                          </a:solidFill>
                          <a:effectLst/>
                          <a:latin typeface="Century Gothic" panose="020B0502020202020204" pitchFamily="34" charset="0"/>
                          <a:ea typeface="+mn-ea"/>
                          <a:cs typeface="+mn-cs"/>
                        </a:rPr>
                        <a:t>-</a:t>
                      </a:r>
                      <a:r>
                        <a:rPr lang="en-GB" sz="1600" b="0" i="1" kern="1200" dirty="0" err="1">
                          <a:solidFill>
                            <a:schemeClr val="tx1"/>
                          </a:solidFill>
                          <a:effectLst/>
                          <a:latin typeface="Century Gothic" panose="020B0502020202020204" pitchFamily="34" charset="0"/>
                          <a:ea typeface="+mn-ea"/>
                          <a:cs typeface="+mn-cs"/>
                        </a:rPr>
                        <a:t>uh</a:t>
                      </a:r>
                      <a:r>
                        <a:rPr lang="en-GB" sz="1600" b="0" i="0" kern="1200" dirty="0" err="1">
                          <a:solidFill>
                            <a:schemeClr val="tx1"/>
                          </a:solidFill>
                          <a:effectLst/>
                          <a:latin typeface="Century Gothic" panose="020B0502020202020204" pitchFamily="34" charset="0"/>
                          <a:ea typeface="+mn-ea"/>
                          <a:cs typeface="+mn-cs"/>
                        </a:rPr>
                        <a:t>ns</a:t>
                      </a:r>
                      <a:r>
                        <a:rPr lang="en-GB" sz="1400" b="0" i="0" kern="1200" dirty="0">
                          <a:solidFill>
                            <a:schemeClr val="tx1"/>
                          </a:solidFill>
                          <a:effectLst/>
                          <a:latin typeface="Century Gothic" panose="020B0502020202020204" pitchFamily="34" charset="0"/>
                          <a:ea typeface="+mn-ea"/>
                          <a:cs typeface="+mn-cs"/>
                        </a:rPr>
                        <a:t>/</a:t>
                      </a:r>
                    </a:p>
                    <a:p>
                      <a:endParaRPr lang="en-GB" sz="1600" b="1" dirty="0">
                        <a:latin typeface="Century Gothic" panose="020B0502020202020204" pitchFamily="34" charset="0"/>
                      </a:endParaRPr>
                    </a:p>
                    <a:p>
                      <a:pPr algn="ctr"/>
                      <a:r>
                        <a:rPr lang="en-GB" sz="1600" b="1" dirty="0">
                          <a:latin typeface="Century Gothic" panose="020B0502020202020204" pitchFamily="34" charset="0"/>
                        </a:rPr>
                        <a:t>Origin: </a:t>
                      </a:r>
                      <a:r>
                        <a:rPr lang="en-GB" sz="1600" b="0" i="0" kern="1200" dirty="0">
                          <a:solidFill>
                            <a:schemeClr val="tx1"/>
                          </a:solidFill>
                          <a:effectLst/>
                          <a:latin typeface="Century Gothic" panose="020B0502020202020204" pitchFamily="34" charset="0"/>
                          <a:ea typeface="+mn-ea"/>
                          <a:cs typeface="+mn-cs"/>
                        </a:rPr>
                        <a:t>1979 American Psychology – Dorothy </a:t>
                      </a:r>
                      <a:r>
                        <a:rPr lang="en-GB" sz="1600" b="0" i="0" kern="1200" dirty="0" err="1">
                          <a:solidFill>
                            <a:schemeClr val="tx1"/>
                          </a:solidFill>
                          <a:effectLst/>
                          <a:latin typeface="Century Gothic" panose="020B0502020202020204" pitchFamily="34" charset="0"/>
                          <a:ea typeface="+mn-ea"/>
                          <a:cs typeface="+mn-cs"/>
                        </a:rPr>
                        <a:t>Tennov</a:t>
                      </a:r>
                      <a:endParaRPr lang="en-GB" sz="1600" b="0" i="1" kern="1200" dirty="0">
                        <a:solidFill>
                          <a:schemeClr val="tx1"/>
                        </a:solidFill>
                        <a:effectLst/>
                        <a:latin typeface="Century Gothic" panose="020B0502020202020204" pitchFamily="34" charset="0"/>
                        <a:ea typeface="+mn-ea"/>
                        <a:cs typeface="+mn-cs"/>
                      </a:endParaRPr>
                    </a:p>
                    <a:p>
                      <a:pPr algn="l"/>
                      <a:endParaRPr lang="en-GB" sz="1600" b="0" i="1" kern="1200" dirty="0">
                        <a:solidFill>
                          <a:schemeClr val="tx1"/>
                        </a:solidFill>
                        <a:effectLst/>
                        <a:latin typeface="Century Gothic" panose="020B0502020202020204" pitchFamily="34" charset="0"/>
                        <a:ea typeface="+mn-ea"/>
                        <a:cs typeface="+mn-cs"/>
                      </a:endParaRPr>
                    </a:p>
                    <a:p>
                      <a:pPr algn="l"/>
                      <a:r>
                        <a:rPr lang="en-GB" sz="1600" b="0" i="1" kern="1200" dirty="0">
                          <a:solidFill>
                            <a:schemeClr val="tx1"/>
                          </a:solidFill>
                          <a:effectLst/>
                          <a:latin typeface="Century Gothic" panose="020B0502020202020204" pitchFamily="34" charset="0"/>
                          <a:ea typeface="+mn-ea"/>
                          <a:cs typeface="+mn-cs"/>
                        </a:rPr>
                        <a:t>Noun   - </a:t>
                      </a:r>
                      <a:r>
                        <a:rPr lang="en-US" sz="1600" b="0" i="0" kern="1200" dirty="0">
                          <a:solidFill>
                            <a:schemeClr val="tx1"/>
                          </a:solidFill>
                          <a:effectLst/>
                          <a:latin typeface="Century Gothic" panose="020B0502020202020204" pitchFamily="34" charset="0"/>
                          <a:ea typeface="+mn-ea"/>
                          <a:cs typeface="+mn-cs"/>
                        </a:rPr>
                        <a:t>The state of being obsessively infatuated with someone, usually accompanied by delusions of or a desire for an intense romantic relationship with that person.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ase"/>
                      <a:r>
                        <a:rPr lang="en-US" sz="2000" b="0" i="0" kern="1200" dirty="0">
                          <a:solidFill>
                            <a:schemeClr val="tx1"/>
                          </a:solidFill>
                          <a:effectLst/>
                          <a:latin typeface="Century Gothic" panose="020B0502020202020204" pitchFamily="34" charset="0"/>
                          <a:ea typeface="+mn-ea"/>
                          <a:cs typeface="+mn-cs"/>
                        </a:rPr>
                        <a:t>“Light Travels faster than sound. This is why some people appear bright until you hear them speak” </a:t>
                      </a:r>
                    </a:p>
                    <a:p>
                      <a:pPr algn="ctr" fontAlgn="base"/>
                      <a:endParaRPr lang="en-US" sz="2000" b="0" i="0" kern="1200" dirty="0">
                        <a:solidFill>
                          <a:schemeClr val="tx1"/>
                        </a:solidFill>
                        <a:effectLst/>
                        <a:latin typeface="Century Gothic" panose="020B0502020202020204" pitchFamily="34" charset="0"/>
                        <a:ea typeface="+mn-ea"/>
                        <a:cs typeface="+mn-cs"/>
                      </a:endParaRPr>
                    </a:p>
                    <a:p>
                      <a:pPr algn="ctr"/>
                      <a:r>
                        <a:rPr lang="en-US" sz="2000" b="1" i="0" kern="1200" dirty="0">
                          <a:solidFill>
                            <a:schemeClr val="tx1"/>
                          </a:solidFill>
                          <a:effectLst/>
                          <a:latin typeface="Century Gothic" panose="020B0502020202020204" pitchFamily="34" charset="0"/>
                          <a:ea typeface="+mn-ea"/>
                          <a:cs typeface="+mn-cs"/>
                        </a:rPr>
                        <a:t>– Alan </a:t>
                      </a:r>
                      <a:r>
                        <a:rPr lang="en-US" sz="2000" b="1" i="0" kern="1200" dirty="0" err="1">
                          <a:solidFill>
                            <a:schemeClr val="tx1"/>
                          </a:solidFill>
                          <a:effectLst/>
                          <a:latin typeface="Century Gothic" panose="020B0502020202020204" pitchFamily="34" charset="0"/>
                          <a:ea typeface="+mn-ea"/>
                          <a:cs typeface="+mn-cs"/>
                        </a:rPr>
                        <a:t>Dundes</a:t>
                      </a:r>
                      <a:endParaRPr lang="en-GB" sz="2000" b="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077162">
                <a:tc vMerge="1">
                  <a:txBody>
                    <a:bodyPr/>
                    <a:lstStyle/>
                    <a:p>
                      <a:endParaRPr lang="en-GB"/>
                    </a:p>
                  </a:txBody>
                  <a:tcPr/>
                </a:tc>
                <a:tc gridSpan="2">
                  <a:txBody>
                    <a:bodyPr/>
                    <a:lstStyle/>
                    <a:p>
                      <a:pPr algn="ctr">
                        <a:lnSpc>
                          <a:spcPct val="150000"/>
                        </a:lnSpc>
                      </a:pPr>
                      <a:r>
                        <a:rPr lang="en-GB" sz="2000" b="1" dirty="0">
                          <a:latin typeface="Century Gothic" panose="020B0502020202020204" pitchFamily="34" charset="0"/>
                        </a:rPr>
                        <a:t>IVANA </a:t>
                      </a:r>
                      <a:r>
                        <a:rPr lang="en-GB" sz="2000" b="1" dirty="0" err="1">
                          <a:latin typeface="Century Gothic" panose="020B0502020202020204" pitchFamily="34" charset="0"/>
                        </a:rPr>
                        <a:t>MULA</a:t>
                      </a:r>
                      <a:r>
                        <a:rPr lang="en-GB" sz="2000" b="1" dirty="0">
                          <a:latin typeface="Century Gothic" panose="020B0502020202020204" pitchFamily="34" charset="0"/>
                        </a:rPr>
                        <a:t> </a:t>
                      </a:r>
                      <a:r>
                        <a:rPr lang="en-GB" sz="2000" b="1" dirty="0" err="1">
                          <a:latin typeface="Century Gothic" panose="020B0502020202020204" pitchFamily="34" charset="0"/>
                        </a:rPr>
                        <a:t>TCHAKO</a:t>
                      </a:r>
                      <a:r>
                        <a:rPr lang="en-GB" sz="2000" b="1" dirty="0">
                          <a:latin typeface="Century Gothic" panose="020B0502020202020204" pitchFamily="34" charset="0"/>
                        </a:rPr>
                        <a:t> </a:t>
                      </a:r>
                      <a:r>
                        <a:rPr lang="en-GB" sz="2000" b="1" i="1" dirty="0">
                          <a:latin typeface="Century Gothic" panose="020B0502020202020204" pitchFamily="34" charset="0"/>
                        </a:rPr>
                        <a:t>“Diva Dance”</a:t>
                      </a:r>
                    </a:p>
                    <a:p>
                      <a:pPr algn="ctr">
                        <a:lnSpc>
                          <a:spcPct val="150000"/>
                        </a:lnSpc>
                      </a:pPr>
                      <a:r>
                        <a:rPr lang="en-GB" sz="2000" b="1" i="1" dirty="0">
                          <a:latin typeface="Century Gothic" panose="020B0502020202020204" pitchFamily="34" charset="0"/>
                        </a:rPr>
                        <a:t>1997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916784">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Century Gothic" panose="020B0502020202020204" pitchFamily="34" charset="0"/>
                          <a:ea typeface="+mn-ea"/>
                          <a:cs typeface="+mn-cs"/>
                        </a:rPr>
                        <a:t>July 25</a:t>
                      </a:r>
                      <a:r>
                        <a:rPr lang="en-GB" sz="1600" b="0" i="0" kern="1200" baseline="30000" dirty="0">
                          <a:solidFill>
                            <a:schemeClr val="tx1"/>
                          </a:solidFill>
                          <a:effectLst/>
                          <a:latin typeface="Century Gothic" panose="020B0502020202020204" pitchFamily="34" charset="0"/>
                          <a:ea typeface="+mn-ea"/>
                          <a:cs typeface="+mn-cs"/>
                        </a:rPr>
                        <a:t>th</a:t>
                      </a:r>
                      <a:r>
                        <a:rPr lang="en-GB" sz="1600" b="0" i="0" kern="1200" dirty="0">
                          <a:solidFill>
                            <a:schemeClr val="tx1"/>
                          </a:solidFill>
                          <a:effectLst/>
                          <a:latin typeface="Century Gothic" panose="020B0502020202020204" pitchFamily="34" charset="0"/>
                          <a:ea typeface="+mn-ea"/>
                          <a:cs typeface="+mn-cs"/>
                        </a:rPr>
                        <a:t> 1993 – Present </a:t>
                      </a:r>
                      <a:endParaRPr lang="en-US" sz="1600" b="0" i="0" kern="1200" dirty="0">
                        <a:solidFill>
                          <a:schemeClr val="tx1"/>
                        </a:solidFill>
                        <a:effectLst/>
                        <a:latin typeface="Century Gothic" panose="020B0502020202020204" pitchFamily="34" charset="0"/>
                        <a:ea typeface="+mn-ea"/>
                        <a:cs typeface="+mn-cs"/>
                      </a:endParaRP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455333">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6" y="1125261"/>
            <a:ext cx="4045253" cy="646331"/>
          </a:xfrm>
          <a:prstGeom prst="rect">
            <a:avLst/>
          </a:prstGeom>
          <a:noFill/>
        </p:spPr>
        <p:txBody>
          <a:bodyPr wrap="square">
            <a:spAutoFit/>
          </a:bodyPr>
          <a:lstStyle/>
          <a:p>
            <a:pPr algn="ctr"/>
            <a:r>
              <a:rPr lang="en-GB" sz="3600" b="1" dirty="0" err="1">
                <a:latin typeface="Century Gothic" panose="020B0502020202020204" pitchFamily="34" charset="0"/>
              </a:rPr>
              <a:t>LIMERANCE</a:t>
            </a:r>
            <a:endParaRPr lang="en-US" sz="3600" b="1" dirty="0">
              <a:latin typeface="Century Gothic" panose="020B0502020202020204" pitchFamily="34" charset="0"/>
            </a:endParaRP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6" y="4743544"/>
            <a:ext cx="4045253" cy="707886"/>
          </a:xfrm>
          <a:prstGeom prst="rect">
            <a:avLst/>
          </a:prstGeom>
          <a:noFill/>
        </p:spPr>
        <p:txBody>
          <a:bodyPr wrap="square">
            <a:spAutoFit/>
          </a:bodyPr>
          <a:lstStyle/>
          <a:p>
            <a:pPr lvl="0" algn="ctr" defTabSz="685800">
              <a:defRPr/>
            </a:pPr>
            <a:r>
              <a:rPr lang="en-GB" sz="4000" b="1" dirty="0" err="1">
                <a:latin typeface="Century Gothic" panose="020B0502020202020204" pitchFamily="34" charset="0"/>
              </a:rPr>
              <a:t>Stormzy</a:t>
            </a:r>
            <a:endParaRPr lang="en-GB" sz="4000" b="1" dirty="0">
              <a:latin typeface="Century Gothic" panose="020B0502020202020204" pitchFamily="34" charset="0"/>
            </a:endParaRPr>
          </a:p>
        </p:txBody>
      </p:sp>
      <p:pic>
        <p:nvPicPr>
          <p:cNvPr id="4" name="14">
            <a:hlinkClick r:id="" action="ppaction://media"/>
            <a:extLst>
              <a:ext uri="{FF2B5EF4-FFF2-40B4-BE49-F238E27FC236}">
                <a16:creationId xmlns:a16="http://schemas.microsoft.com/office/drawing/2014/main" id="{B3F552C7-5009-4470-B2C9-68ADBD0285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68644" y="108857"/>
            <a:ext cx="609600" cy="609600"/>
          </a:xfrm>
          <a:prstGeom prst="rect">
            <a:avLst/>
          </a:prstGeom>
        </p:spPr>
      </p:pic>
      <p:pic>
        <p:nvPicPr>
          <p:cNvPr id="6" name="14">
            <a:hlinkClick r:id="" action="ppaction://media"/>
            <a:extLst>
              <a:ext uri="{FF2B5EF4-FFF2-40B4-BE49-F238E27FC236}">
                <a16:creationId xmlns:a16="http://schemas.microsoft.com/office/drawing/2014/main" id="{A3E3BF79-7ABF-45CA-8909-4895F08C5A4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904620" y="121945"/>
            <a:ext cx="609600" cy="609600"/>
          </a:xfrm>
          <a:prstGeom prst="rect">
            <a:avLst/>
          </a:prstGeom>
        </p:spPr>
      </p:pic>
      <p:pic>
        <p:nvPicPr>
          <p:cNvPr id="7" name="Online Media 6" title="The Fifth Element (1997) - 'The Diva Dance' scene [1080]">
            <a:hlinkClick r:id="" action="ppaction://media"/>
            <a:extLst>
              <a:ext uri="{FF2B5EF4-FFF2-40B4-BE49-F238E27FC236}">
                <a16:creationId xmlns:a16="http://schemas.microsoft.com/office/drawing/2014/main" id="{FC5F40C5-C028-489A-AAC2-EF274F9F8BAD}"/>
              </a:ext>
            </a:extLst>
          </p:cNvPr>
          <p:cNvPicPr>
            <a:picLocks noRot="1" noChangeAspect="1"/>
          </p:cNvPicPr>
          <p:nvPr>
            <a:videoFile r:link="rId5"/>
          </p:nvPr>
        </p:nvPicPr>
        <p:blipFill>
          <a:blip r:embed="rId10"/>
          <a:stretch>
            <a:fillRect/>
          </a:stretch>
        </p:blipFill>
        <p:spPr>
          <a:xfrm>
            <a:off x="7400469" y="4743544"/>
            <a:ext cx="5652711" cy="4403878"/>
          </a:xfrm>
          <a:prstGeom prst="rect">
            <a:avLst/>
          </a:prstGeom>
        </p:spPr>
      </p:pic>
    </p:spTree>
    <p:extLst>
      <p:ext uri="{BB962C8B-B14F-4D97-AF65-F5344CB8AC3E}">
        <p14:creationId xmlns:p14="http://schemas.microsoft.com/office/powerpoint/2010/main" val="1112986611"/>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794" fill="hold"/>
                                        <p:tgtEl>
                                          <p:spTgt spid="4"/>
                                        </p:tgtEl>
                                      </p:cBhvr>
                                    </p:cmd>
                                  </p:childTnLst>
                                </p:cTn>
                              </p:par>
                            </p:childTnLst>
                          </p:cTn>
                        </p:par>
                      </p:childTnLst>
                    </p:cTn>
                  </p:par>
                </p:childTnLst>
              </p:cTn>
              <p:nextCondLst>
                <p:cond evt="onClick" delay="0">
                  <p:tgtEl>
                    <p:spTgt spid="8"/>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6639" fill="hold"/>
                                        <p:tgtEl>
                                          <p:spTgt spid="6"/>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1989651244"/>
              </p:ext>
            </p:extLst>
          </p:nvPr>
        </p:nvGraphicFramePr>
        <p:xfrm>
          <a:off x="3355217" y="1125262"/>
          <a:ext cx="9697964" cy="8090320"/>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517895">
                <a:tc rowSpan="2">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mn-lt"/>
                          <a:ea typeface="+mn-ea"/>
                          <a:cs typeface="+mn-cs"/>
                        </a:rPr>
                        <a:t>/</a:t>
                      </a:r>
                      <a:r>
                        <a:rPr lang="en-GB" sz="1600" b="0" i="0" kern="1200" dirty="0" err="1">
                          <a:solidFill>
                            <a:schemeClr val="tx1"/>
                          </a:solidFill>
                          <a:effectLst/>
                          <a:latin typeface="+mn-lt"/>
                          <a:ea typeface="+mn-ea"/>
                          <a:cs typeface="+mn-cs"/>
                        </a:rPr>
                        <a:t>ɪɡˈzɒnəreɪt,ɛɡˈzɒnəreɪt</a:t>
                      </a:r>
                      <a:r>
                        <a:rPr lang="en-GB" sz="1600" b="0" i="0" kern="1200" dirty="0">
                          <a:solidFill>
                            <a:schemeClr val="tx1"/>
                          </a:solidFill>
                          <a:effectLst/>
                          <a:latin typeface="+mn-lt"/>
                          <a:ea typeface="+mn-ea"/>
                          <a:cs typeface="+mn-cs"/>
                        </a:rPr>
                        <a:t>/</a:t>
                      </a:r>
                    </a:p>
                    <a:p>
                      <a:pPr algn="ctr"/>
                      <a:endParaRPr lang="en-GB" sz="1600" b="1" dirty="0">
                        <a:latin typeface="Century Gothic" panose="020B0502020202020204" pitchFamily="34" charset="0"/>
                      </a:endParaRPr>
                    </a:p>
                    <a:p>
                      <a:pPr algn="ctr"/>
                      <a:r>
                        <a:rPr lang="en-GB" sz="1600" b="1" dirty="0">
                          <a:latin typeface="Century Gothic" panose="020B0502020202020204" pitchFamily="34" charset="0"/>
                        </a:rPr>
                        <a:t>Origin: </a:t>
                      </a:r>
                      <a:r>
                        <a:rPr lang="en-US" sz="1600" b="0" i="0" kern="1200" dirty="0">
                          <a:solidFill>
                            <a:schemeClr val="tx1"/>
                          </a:solidFill>
                          <a:effectLst/>
                          <a:latin typeface="Century Gothic" panose="020B0502020202020204" pitchFamily="34" charset="0"/>
                          <a:ea typeface="+mn-ea"/>
                          <a:cs typeface="+mn-cs"/>
                        </a:rPr>
                        <a:t>late Middle English: from Latin</a:t>
                      </a:r>
                      <a:r>
                        <a:rPr lang="en-GB" sz="1600" b="0" i="0" kern="1200" dirty="0">
                          <a:solidFill>
                            <a:schemeClr val="tx1"/>
                          </a:solidFill>
                          <a:effectLst/>
                          <a:latin typeface="Century Gothic" panose="020B0502020202020204" pitchFamily="34" charset="0"/>
                          <a:ea typeface="+mn-ea"/>
                          <a:cs typeface="+mn-cs"/>
                        </a:rPr>
                        <a:t>.</a:t>
                      </a:r>
                      <a:endParaRPr lang="en-GB" sz="1600" b="0" i="1" kern="1200" dirty="0">
                        <a:solidFill>
                          <a:schemeClr val="tx1"/>
                        </a:solidFill>
                        <a:effectLst/>
                        <a:latin typeface="Century Gothic" panose="020B0502020202020204" pitchFamily="34" charset="0"/>
                        <a:ea typeface="+mn-ea"/>
                        <a:cs typeface="+mn-cs"/>
                      </a:endParaRPr>
                    </a:p>
                    <a:p>
                      <a:pPr algn="l"/>
                      <a:endParaRPr lang="en-GB" sz="1600" b="0" i="1" kern="1200" dirty="0">
                        <a:solidFill>
                          <a:schemeClr val="tx1"/>
                        </a:solidFill>
                        <a:effectLst/>
                        <a:latin typeface="Century Gothic" panose="020B0502020202020204" pitchFamily="34" charset="0"/>
                        <a:ea typeface="+mn-ea"/>
                        <a:cs typeface="+mn-cs"/>
                      </a:endParaRPr>
                    </a:p>
                    <a:p>
                      <a:pPr algn="l"/>
                      <a:r>
                        <a:rPr lang="en-GB" sz="1600" b="0" i="1" kern="1200" dirty="0">
                          <a:solidFill>
                            <a:schemeClr val="tx1"/>
                          </a:solidFill>
                          <a:effectLst/>
                          <a:latin typeface="Century Gothic" panose="020B0502020202020204" pitchFamily="34" charset="0"/>
                          <a:ea typeface="+mn-ea"/>
                          <a:cs typeface="+mn-cs"/>
                        </a:rPr>
                        <a:t>Verb  </a:t>
                      </a:r>
                      <a:endParaRPr lang="en-GB" sz="1600" b="0" i="0" kern="1200" dirty="0">
                        <a:solidFill>
                          <a:schemeClr val="tx1"/>
                        </a:solidFill>
                        <a:effectLst/>
                        <a:latin typeface="Century Gothic" panose="020B0502020202020204" pitchFamily="34" charset="0"/>
                        <a:ea typeface="+mn-ea"/>
                        <a:cs typeface="+mn-cs"/>
                      </a:endParaRPr>
                    </a:p>
                    <a:p>
                      <a:r>
                        <a:rPr lang="en-US" sz="1600" b="0" i="0" kern="1200" dirty="0">
                          <a:solidFill>
                            <a:schemeClr val="tx1"/>
                          </a:solidFill>
                          <a:effectLst/>
                          <a:latin typeface="Century Gothic" panose="020B0502020202020204" pitchFamily="34" charset="0"/>
                          <a:ea typeface="+mn-ea"/>
                          <a:cs typeface="+mn-cs"/>
                        </a:rPr>
                        <a:t>1.(Of an official body) absolve (someone) from blame for a fault or wrongdoing.</a:t>
                      </a:r>
                    </a:p>
                    <a:p>
                      <a:endParaRPr lang="en-US" sz="1600" b="0" i="0" kern="1200" dirty="0">
                        <a:solidFill>
                          <a:schemeClr val="tx1"/>
                        </a:solidFill>
                        <a:effectLst/>
                        <a:latin typeface="Century Gothic" panose="020B0502020202020204" pitchFamily="34" charset="0"/>
                        <a:ea typeface="+mn-ea"/>
                        <a:cs typeface="+mn-cs"/>
                      </a:endParaRPr>
                    </a:p>
                    <a:p>
                      <a:r>
                        <a:rPr lang="en-US" sz="1600" b="0" i="0" kern="1200" dirty="0">
                          <a:solidFill>
                            <a:schemeClr val="tx1"/>
                          </a:solidFill>
                          <a:effectLst/>
                          <a:latin typeface="Century Gothic" panose="020B0502020202020204" pitchFamily="34" charset="0"/>
                          <a:ea typeface="+mn-ea"/>
                          <a:cs typeface="+mn-cs"/>
                        </a:rPr>
                        <a:t>2. Release someone from (a duty or obligation).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b="0" i="0" kern="1200" dirty="0">
                          <a:solidFill>
                            <a:schemeClr val="tx1"/>
                          </a:solidFill>
                          <a:effectLst/>
                          <a:latin typeface="Century Gothic" panose="020B0502020202020204" pitchFamily="34" charset="0"/>
                          <a:ea typeface="+mn-ea"/>
                          <a:cs typeface="+mn-cs"/>
                        </a:rPr>
                        <a:t>“Your future hasn’t been written yet. No ones has. Your future is whatever you make it. So make it a good one.  </a:t>
                      </a:r>
                    </a:p>
                    <a:p>
                      <a:pPr algn="ctr"/>
                      <a:r>
                        <a:rPr lang="en-US" sz="2000" b="1" i="0" kern="1200" dirty="0">
                          <a:solidFill>
                            <a:schemeClr val="tx1"/>
                          </a:solidFill>
                          <a:effectLst/>
                          <a:latin typeface="Century Gothic" panose="020B0502020202020204" pitchFamily="34" charset="0"/>
                          <a:ea typeface="+mn-ea"/>
                          <a:cs typeface="+mn-cs"/>
                        </a:rPr>
                        <a:t>- Doc Brown</a:t>
                      </a:r>
                      <a:endParaRPr lang="en-GB" sz="2400"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195951">
                <a:tc vMerge="1">
                  <a:txBody>
                    <a:bodyPr/>
                    <a:lstStyle/>
                    <a:p>
                      <a:endParaRPr lang="en-GB"/>
                    </a:p>
                  </a:txBody>
                  <a:tcPr/>
                </a:tc>
                <a:tc gridSpan="2">
                  <a:txBody>
                    <a:bodyPr/>
                    <a:lstStyle/>
                    <a:p>
                      <a:pPr algn="ctr">
                        <a:lnSpc>
                          <a:spcPct val="150000"/>
                        </a:lnSpc>
                      </a:pPr>
                      <a:r>
                        <a:rPr lang="en-GB" sz="2800" b="1" dirty="0">
                          <a:latin typeface="Century Gothic" panose="020B0502020202020204" pitchFamily="34" charset="0"/>
                        </a:rPr>
                        <a:t>MAROON 5 </a:t>
                      </a:r>
                      <a:r>
                        <a:rPr lang="en-GB" sz="2800" b="1" i="1" dirty="0">
                          <a:latin typeface="Century Gothic" panose="020B0502020202020204" pitchFamily="34" charset="0"/>
                        </a:rPr>
                        <a:t>“Girls Like you”</a:t>
                      </a:r>
                    </a:p>
                    <a:p>
                      <a:pPr algn="ctr">
                        <a:lnSpc>
                          <a:spcPct val="150000"/>
                        </a:lnSpc>
                      </a:pPr>
                      <a:r>
                        <a:rPr lang="en-GB" sz="2400" b="1" i="1" dirty="0">
                          <a:latin typeface="Century Gothic" panose="020B0502020202020204" pitchFamily="34" charset="0"/>
                        </a:rPr>
                        <a:t>2017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934896">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Century Gothic" panose="020B0502020202020204" pitchFamily="34" charset="0"/>
                          <a:ea typeface="+mn-ea"/>
                          <a:cs typeface="+mn-cs"/>
                        </a:rPr>
                        <a:t>March 25</a:t>
                      </a:r>
                      <a:r>
                        <a:rPr lang="en-GB" sz="1600" b="0" i="0" kern="1200" baseline="30000" dirty="0">
                          <a:solidFill>
                            <a:schemeClr val="tx1"/>
                          </a:solidFill>
                          <a:effectLst/>
                          <a:latin typeface="Century Gothic" panose="020B0502020202020204" pitchFamily="34" charset="0"/>
                          <a:ea typeface="+mn-ea"/>
                          <a:cs typeface="+mn-cs"/>
                        </a:rPr>
                        <a:t>th</a:t>
                      </a:r>
                      <a:r>
                        <a:rPr lang="en-GB" sz="1600" b="0" i="0" kern="1200" dirty="0">
                          <a:solidFill>
                            <a:schemeClr val="tx1"/>
                          </a:solidFill>
                          <a:effectLst/>
                          <a:latin typeface="Century Gothic" panose="020B0502020202020204" pitchFamily="34" charset="0"/>
                          <a:ea typeface="+mn-ea"/>
                          <a:cs typeface="+mn-cs"/>
                        </a:rPr>
                        <a:t> 1979 – Present </a:t>
                      </a:r>
                      <a:endParaRPr lang="en-US" sz="1600" b="0" i="0" kern="1200" dirty="0">
                        <a:solidFill>
                          <a:schemeClr val="tx1"/>
                        </a:solidFill>
                        <a:effectLst/>
                        <a:latin typeface="Century Gothic" panose="020B0502020202020204" pitchFamily="34" charset="0"/>
                        <a:ea typeface="+mn-ea"/>
                        <a:cs typeface="+mn-cs"/>
                      </a:endParaRP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418822">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6" y="1125261"/>
            <a:ext cx="4045253" cy="646331"/>
          </a:xfrm>
          <a:prstGeom prst="rect">
            <a:avLst/>
          </a:prstGeom>
          <a:noFill/>
        </p:spPr>
        <p:txBody>
          <a:bodyPr wrap="square">
            <a:spAutoFit/>
          </a:bodyPr>
          <a:lstStyle/>
          <a:p>
            <a:pPr algn="ctr"/>
            <a:r>
              <a:rPr lang="en-GB" sz="3600" b="1" dirty="0">
                <a:latin typeface="Century Gothic" panose="020B0502020202020204" pitchFamily="34" charset="0"/>
              </a:rPr>
              <a:t>EXONERATE</a:t>
            </a:r>
            <a:endParaRPr lang="en-US" sz="3600" b="1" dirty="0">
              <a:latin typeface="Century Gothic" panose="020B0502020202020204" pitchFamily="34" charset="0"/>
            </a:endParaRP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6" y="4897433"/>
            <a:ext cx="4045253" cy="523220"/>
          </a:xfrm>
          <a:prstGeom prst="rect">
            <a:avLst/>
          </a:prstGeom>
          <a:noFill/>
        </p:spPr>
        <p:txBody>
          <a:bodyPr wrap="square">
            <a:spAutoFit/>
          </a:bodyPr>
          <a:lstStyle/>
          <a:p>
            <a:pPr lvl="0" algn="ctr" defTabSz="685800">
              <a:defRPr/>
            </a:pPr>
            <a:r>
              <a:rPr lang="en-GB" sz="2800" b="1" dirty="0" err="1">
                <a:latin typeface="Century Gothic" panose="020B0502020202020204" pitchFamily="34" charset="0"/>
              </a:rPr>
              <a:t>Rajae</a:t>
            </a:r>
            <a:r>
              <a:rPr lang="en-GB" sz="2800" b="1" dirty="0">
                <a:latin typeface="Century Gothic" panose="020B0502020202020204" pitchFamily="34" charset="0"/>
              </a:rPr>
              <a:t> El </a:t>
            </a:r>
            <a:r>
              <a:rPr lang="en-GB" sz="2800" b="1" dirty="0" err="1">
                <a:latin typeface="Century Gothic" panose="020B0502020202020204" pitchFamily="34" charset="0"/>
              </a:rPr>
              <a:t>Mouhandiz</a:t>
            </a:r>
            <a:r>
              <a:rPr lang="en-GB" sz="2800" b="1" dirty="0">
                <a:latin typeface="Century Gothic" panose="020B0502020202020204" pitchFamily="34" charset="0"/>
              </a:rPr>
              <a:t> </a:t>
            </a:r>
          </a:p>
        </p:txBody>
      </p:sp>
      <p:pic>
        <p:nvPicPr>
          <p:cNvPr id="4" name="Online Media 3" title="Maroon 5 - Girls Like You ft. Cardi B (Official Music Video)">
            <a:hlinkClick r:id="" action="ppaction://media"/>
            <a:extLst>
              <a:ext uri="{FF2B5EF4-FFF2-40B4-BE49-F238E27FC236}">
                <a16:creationId xmlns:a16="http://schemas.microsoft.com/office/drawing/2014/main" id="{A5341330-7D4A-4727-9DF2-DE6373EA5A73}"/>
              </a:ext>
            </a:extLst>
          </p:cNvPr>
          <p:cNvPicPr>
            <a:picLocks noRot="1" noChangeAspect="1"/>
          </p:cNvPicPr>
          <p:nvPr>
            <a:videoFile r:link="rId1"/>
          </p:nvPr>
        </p:nvPicPr>
        <p:blipFill>
          <a:blip r:embed="rId9"/>
          <a:stretch>
            <a:fillRect/>
          </a:stretch>
        </p:blipFill>
        <p:spPr>
          <a:xfrm>
            <a:off x="7387590" y="4858796"/>
            <a:ext cx="5665590" cy="4334029"/>
          </a:xfrm>
          <a:prstGeom prst="rect">
            <a:avLst/>
          </a:prstGeom>
        </p:spPr>
      </p:pic>
      <p:pic>
        <p:nvPicPr>
          <p:cNvPr id="6" name="15">
            <a:hlinkClick r:id="" action="ppaction://media"/>
            <a:extLst>
              <a:ext uri="{FF2B5EF4-FFF2-40B4-BE49-F238E27FC236}">
                <a16:creationId xmlns:a16="http://schemas.microsoft.com/office/drawing/2014/main" id="{2A5F6977-7A92-4B1F-B41E-CB0910212E0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700527" y="108857"/>
            <a:ext cx="609600" cy="609600"/>
          </a:xfrm>
          <a:prstGeom prst="rect">
            <a:avLst/>
          </a:prstGeom>
        </p:spPr>
      </p:pic>
      <p:pic>
        <p:nvPicPr>
          <p:cNvPr id="7" name="15">
            <a:hlinkClick r:id="" action="ppaction://media"/>
            <a:extLst>
              <a:ext uri="{FF2B5EF4-FFF2-40B4-BE49-F238E27FC236}">
                <a16:creationId xmlns:a16="http://schemas.microsoft.com/office/drawing/2014/main" id="{19CC46A9-E8D5-4EEF-8E33-E95374CEFCB0}"/>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7082790" y="116695"/>
            <a:ext cx="609600" cy="609600"/>
          </a:xfrm>
          <a:prstGeom prst="rect">
            <a:avLst/>
          </a:prstGeom>
        </p:spPr>
      </p:pic>
    </p:spTree>
    <p:extLst>
      <p:ext uri="{BB962C8B-B14F-4D97-AF65-F5344CB8AC3E}">
        <p14:creationId xmlns:p14="http://schemas.microsoft.com/office/powerpoint/2010/main" val="3595439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717" fill="hold"/>
                                        <p:tgtEl>
                                          <p:spTgt spid="6"/>
                                        </p:tgtEl>
                                      </p:cBhvr>
                                    </p:cmd>
                                  </p:childTnLst>
                                </p:cTn>
                              </p:par>
                            </p:childTnLst>
                          </p:cTn>
                        </p:par>
                      </p:childTnLst>
                    </p:cTn>
                  </p:par>
                </p:childTnLst>
              </p:cTn>
              <p:nextCondLst>
                <p:cond evt="onClick" delay="0">
                  <p:tgtEl>
                    <p:spTgt spid="8"/>
                  </p:tgtEl>
                </p:cond>
              </p:nextCondLst>
            </p:seq>
            <p:audio>
              <p:cMediaNode vol="80000" showWhenStopped="0">
                <p:cTn id="14" fill="hold" display="0">
                  <p:stCondLst>
                    <p:cond delay="indefinite"/>
                  </p:stCondLst>
                  <p:endCondLst>
                    <p:cond evt="onStopAudio" delay="0">
                      <p:tgtEl>
                        <p:sldTgt/>
                      </p:tgtEl>
                    </p:cond>
                  </p:endCondLst>
                </p:cTn>
                <p:tgtEl>
                  <p:spTgt spid="7"/>
                </p:tgtEl>
              </p:cMediaNode>
            </p:audio>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7063" fill="hold"/>
                                        <p:tgtEl>
                                          <p:spTgt spid="7"/>
                                        </p:tgtEl>
                                      </p:cBhvr>
                                    </p:cmd>
                                  </p:childTnLst>
                                </p:cTn>
                              </p:par>
                            </p:childTnLst>
                          </p:cTn>
                        </p:par>
                      </p:childTnLst>
                    </p:cTn>
                  </p:par>
                </p:childTnLst>
              </p:cTn>
              <p:nextCondLst>
                <p:cond evt="onClick" delay="0">
                  <p:tgtEl>
                    <p:spTgt spid="1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3379766879"/>
              </p:ext>
            </p:extLst>
          </p:nvPr>
        </p:nvGraphicFramePr>
        <p:xfrm>
          <a:off x="3355217" y="1125262"/>
          <a:ext cx="9697964" cy="8077548"/>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517895">
                <a:tc rowSpan="2">
                  <a:txBody>
                    <a:bodyPr/>
                    <a:lstStyle/>
                    <a:p>
                      <a:pPr algn="ctr"/>
                      <a:endParaRPr lang="en-US" sz="2200" b="0" i="0" kern="1200" dirty="0">
                        <a:solidFill>
                          <a:schemeClr val="tx1"/>
                        </a:solidFill>
                        <a:effectLst/>
                        <a:latin typeface="Century Gothic" panose="020B0502020202020204" pitchFamily="34" charset="0"/>
                        <a:ea typeface="+mn-ea"/>
                        <a:cs typeface="+mn-cs"/>
                      </a:endParaRPr>
                    </a:p>
                    <a:p>
                      <a:pPr algn="ctr"/>
                      <a:r>
                        <a:rPr lang="en-GB" sz="2000" b="0" i="0" kern="1200" dirty="0">
                          <a:solidFill>
                            <a:schemeClr val="tx1"/>
                          </a:solidFill>
                          <a:effectLst/>
                          <a:latin typeface="+mn-lt"/>
                          <a:ea typeface="+mn-ea"/>
                          <a:cs typeface="+mn-cs"/>
                        </a:rPr>
                        <a:t>/</a:t>
                      </a:r>
                      <a:r>
                        <a:rPr lang="en-GB" sz="2000" b="0" i="0" kern="1200" dirty="0" err="1">
                          <a:solidFill>
                            <a:schemeClr val="tx1"/>
                          </a:solidFill>
                          <a:effectLst/>
                          <a:latin typeface="+mn-lt"/>
                          <a:ea typeface="+mn-ea"/>
                          <a:cs typeface="+mn-cs"/>
                        </a:rPr>
                        <a:t>rɪˈvɪə</a:t>
                      </a:r>
                      <a:r>
                        <a:rPr lang="en-GB" sz="2000" b="0" i="0" kern="1200" dirty="0">
                          <a:solidFill>
                            <a:schemeClr val="tx1"/>
                          </a:solidFill>
                          <a:effectLst/>
                          <a:latin typeface="+mn-lt"/>
                          <a:ea typeface="+mn-ea"/>
                          <a:cs typeface="+mn-cs"/>
                        </a:rPr>
                        <a:t>/</a:t>
                      </a:r>
                      <a:endParaRPr lang="en-GB" sz="2000" b="1" dirty="0">
                        <a:latin typeface="Century Gothic" panose="020B0502020202020204" pitchFamily="34" charset="0"/>
                      </a:endParaRPr>
                    </a:p>
                    <a:p>
                      <a:pPr algn="ctr"/>
                      <a:endParaRPr lang="en-GB" sz="2000" b="1" dirty="0">
                        <a:latin typeface="Century Gothic" panose="020B0502020202020204" pitchFamily="34" charset="0"/>
                      </a:endParaRPr>
                    </a:p>
                    <a:p>
                      <a:pPr algn="ctr"/>
                      <a:r>
                        <a:rPr lang="en-GB" sz="2000" b="1" dirty="0">
                          <a:latin typeface="Century Gothic" panose="020B0502020202020204" pitchFamily="34" charset="0"/>
                        </a:rPr>
                        <a:t>Origin: </a:t>
                      </a:r>
                      <a:r>
                        <a:rPr lang="en-US" sz="2000" b="0" i="0" kern="1200" dirty="0">
                          <a:solidFill>
                            <a:schemeClr val="tx1"/>
                          </a:solidFill>
                          <a:effectLst/>
                          <a:latin typeface="+mn-lt"/>
                          <a:ea typeface="+mn-ea"/>
                          <a:cs typeface="+mn-cs"/>
                        </a:rPr>
                        <a:t>mid 17th century: from French</a:t>
                      </a:r>
                    </a:p>
                    <a:p>
                      <a:pPr algn="ctr"/>
                      <a:endParaRPr lang="en-GB" sz="2000" b="0" i="1" kern="1200" dirty="0">
                        <a:solidFill>
                          <a:schemeClr val="tx1"/>
                        </a:solidFill>
                        <a:effectLst/>
                        <a:latin typeface="Century Gothic" panose="020B0502020202020204" pitchFamily="34" charset="0"/>
                        <a:ea typeface="+mn-ea"/>
                        <a:cs typeface="+mn-cs"/>
                      </a:endParaRPr>
                    </a:p>
                    <a:p>
                      <a:pPr algn="l"/>
                      <a:r>
                        <a:rPr lang="en-GB" sz="2000" b="0" i="1" kern="1200" dirty="0">
                          <a:solidFill>
                            <a:schemeClr val="tx1"/>
                          </a:solidFill>
                          <a:effectLst/>
                          <a:latin typeface="Century Gothic" panose="020B0502020202020204" pitchFamily="34" charset="0"/>
                          <a:ea typeface="+mn-ea"/>
                          <a:cs typeface="+mn-cs"/>
                        </a:rPr>
                        <a:t>Verb - </a:t>
                      </a:r>
                      <a:r>
                        <a:rPr lang="en-US" sz="2000" b="0" i="0" kern="1200" dirty="0">
                          <a:solidFill>
                            <a:schemeClr val="tx1"/>
                          </a:solidFill>
                          <a:effectLst/>
                          <a:latin typeface="Century Gothic" panose="020B0502020202020204" pitchFamily="34" charset="0"/>
                          <a:ea typeface="+mn-ea"/>
                          <a:cs typeface="+mn-cs"/>
                        </a:rPr>
                        <a:t>To feel deep respect or admiration for (something).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b="0" i="0" kern="1200" dirty="0">
                          <a:solidFill>
                            <a:schemeClr val="tx1"/>
                          </a:solidFill>
                          <a:effectLst/>
                          <a:latin typeface="Century Gothic" panose="020B0502020202020204" pitchFamily="34" charset="0"/>
                          <a:ea typeface="+mn-ea"/>
                          <a:cs typeface="+mn-cs"/>
                        </a:rPr>
                        <a:t>“Just try new things. Don’t be afraid. Step out of your comfort zones and soar, All right?”</a:t>
                      </a:r>
                    </a:p>
                    <a:p>
                      <a:pPr algn="ctr"/>
                      <a:endParaRPr lang="en-US" sz="1800" b="0" i="0" kern="1200" dirty="0">
                        <a:solidFill>
                          <a:schemeClr val="tx1"/>
                        </a:solidFill>
                        <a:effectLst/>
                        <a:latin typeface="Century Gothic" panose="020B0502020202020204" pitchFamily="34" charset="0"/>
                        <a:ea typeface="+mn-ea"/>
                        <a:cs typeface="+mn-cs"/>
                      </a:endParaRPr>
                    </a:p>
                    <a:p>
                      <a:pPr algn="ctr"/>
                      <a:r>
                        <a:rPr lang="en-US" sz="2000" b="1" i="0" kern="1200" dirty="0">
                          <a:solidFill>
                            <a:schemeClr val="tx1"/>
                          </a:solidFill>
                          <a:effectLst/>
                          <a:latin typeface="Century Gothic" panose="020B0502020202020204" pitchFamily="34" charset="0"/>
                          <a:ea typeface="+mn-ea"/>
                          <a:cs typeface="+mn-cs"/>
                        </a:rPr>
                        <a:t>– Michelle Obama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195951">
                <a:tc vMerge="1">
                  <a:txBody>
                    <a:bodyPr/>
                    <a:lstStyle/>
                    <a:p>
                      <a:endParaRPr lang="en-GB"/>
                    </a:p>
                  </a:txBody>
                  <a:tcPr/>
                </a:tc>
                <a:tc gridSpan="2">
                  <a:txBody>
                    <a:bodyPr/>
                    <a:lstStyle/>
                    <a:p>
                      <a:pPr algn="ctr">
                        <a:lnSpc>
                          <a:spcPct val="100000"/>
                        </a:lnSpc>
                      </a:pPr>
                      <a:r>
                        <a:rPr lang="en-GB" sz="2000" b="1" dirty="0">
                          <a:latin typeface="Century Gothic" panose="020B0502020202020204" pitchFamily="34" charset="0"/>
                        </a:rPr>
                        <a:t>AMERICAN AUTHORS </a:t>
                      </a:r>
                      <a:r>
                        <a:rPr lang="en-GB" sz="2000" b="1" i="1" dirty="0">
                          <a:latin typeface="Century Gothic" panose="020B0502020202020204" pitchFamily="34" charset="0"/>
                        </a:rPr>
                        <a:t>“Best day of my life”</a:t>
                      </a:r>
                    </a:p>
                    <a:p>
                      <a:pPr algn="ctr">
                        <a:lnSpc>
                          <a:spcPct val="150000"/>
                        </a:lnSpc>
                      </a:pPr>
                      <a:r>
                        <a:rPr lang="en-GB" sz="2000" b="1" i="1" dirty="0">
                          <a:latin typeface="Century Gothic" panose="020B0502020202020204" pitchFamily="34" charset="0"/>
                        </a:rPr>
                        <a:t>2013</a:t>
                      </a:r>
                      <a:endParaRPr lang="en-GB" sz="1800" b="1" i="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934896">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b="0" i="0" kern="1200" dirty="0">
                          <a:solidFill>
                            <a:schemeClr val="tx1"/>
                          </a:solidFill>
                          <a:effectLst/>
                          <a:latin typeface="Century Gothic" panose="020B0502020202020204" pitchFamily="34" charset="0"/>
                          <a:ea typeface="+mn-ea"/>
                          <a:cs typeface="+mn-cs"/>
                        </a:rPr>
                        <a:t>October 4</a:t>
                      </a:r>
                      <a:r>
                        <a:rPr lang="en-GB" sz="1600" b="0" i="0" kern="1200" baseline="30000" dirty="0">
                          <a:solidFill>
                            <a:schemeClr val="tx1"/>
                          </a:solidFill>
                          <a:effectLst/>
                          <a:latin typeface="Century Gothic" panose="020B0502020202020204" pitchFamily="34" charset="0"/>
                          <a:ea typeface="+mn-ea"/>
                          <a:cs typeface="+mn-cs"/>
                        </a:rPr>
                        <a:t>th</a:t>
                      </a:r>
                      <a:r>
                        <a:rPr lang="en-GB" sz="1600" b="0" i="0" kern="1200" dirty="0">
                          <a:solidFill>
                            <a:schemeClr val="tx1"/>
                          </a:solidFill>
                          <a:effectLst/>
                          <a:latin typeface="Century Gothic" panose="020B0502020202020204" pitchFamily="34" charset="0"/>
                          <a:ea typeface="+mn-ea"/>
                          <a:cs typeface="+mn-cs"/>
                        </a:rPr>
                        <a:t> 1999 – Present</a:t>
                      </a:r>
                      <a:endParaRPr lang="en-US" sz="1600" b="0" i="0" kern="1200" dirty="0">
                        <a:solidFill>
                          <a:schemeClr val="tx1"/>
                        </a:solidFill>
                        <a:effectLst/>
                        <a:latin typeface="Century Gothic" panose="020B0502020202020204" pitchFamily="34" charset="0"/>
                        <a:ea typeface="+mn-ea"/>
                        <a:cs typeface="+mn-cs"/>
                      </a:endParaRP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418822">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6" y="1125261"/>
            <a:ext cx="4045253" cy="646331"/>
          </a:xfrm>
          <a:prstGeom prst="rect">
            <a:avLst/>
          </a:prstGeom>
          <a:noFill/>
        </p:spPr>
        <p:txBody>
          <a:bodyPr wrap="square">
            <a:spAutoFit/>
          </a:bodyPr>
          <a:lstStyle/>
          <a:p>
            <a:pPr algn="ctr" fontAlgn="t"/>
            <a:r>
              <a:rPr lang="en-GB" sz="3600" b="1" dirty="0">
                <a:latin typeface="Century Gothic" panose="020B0502020202020204" pitchFamily="34" charset="0"/>
              </a:rPr>
              <a:t>REVERE </a:t>
            </a: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6" y="4897433"/>
            <a:ext cx="4045253" cy="523220"/>
          </a:xfrm>
          <a:prstGeom prst="rect">
            <a:avLst/>
          </a:prstGeom>
          <a:noFill/>
        </p:spPr>
        <p:txBody>
          <a:bodyPr wrap="square">
            <a:spAutoFit/>
          </a:bodyPr>
          <a:lstStyle/>
          <a:p>
            <a:pPr lvl="0" algn="ctr" defTabSz="685800">
              <a:defRPr/>
            </a:pPr>
            <a:r>
              <a:rPr lang="en-GB" sz="2800" b="1" dirty="0">
                <a:latin typeface="Century Gothic" panose="020B0502020202020204" pitchFamily="34" charset="0"/>
              </a:rPr>
              <a:t>Amika George</a:t>
            </a:r>
          </a:p>
        </p:txBody>
      </p:sp>
      <p:pic>
        <p:nvPicPr>
          <p:cNvPr id="4" name="Online Media 3" title="American Authors - Best Day Of My Life (Official Video)">
            <a:hlinkClick r:id="" action="ppaction://media"/>
            <a:extLst>
              <a:ext uri="{FF2B5EF4-FFF2-40B4-BE49-F238E27FC236}">
                <a16:creationId xmlns:a16="http://schemas.microsoft.com/office/drawing/2014/main" id="{96C2E1B0-FCE9-47C0-832A-97A86639F622}"/>
              </a:ext>
            </a:extLst>
          </p:cNvPr>
          <p:cNvPicPr>
            <a:picLocks noRot="1" noChangeAspect="1"/>
          </p:cNvPicPr>
          <p:nvPr>
            <a:videoFile r:link="rId1"/>
          </p:nvPr>
        </p:nvPicPr>
        <p:blipFill>
          <a:blip r:embed="rId9"/>
          <a:stretch>
            <a:fillRect/>
          </a:stretch>
        </p:blipFill>
        <p:spPr>
          <a:xfrm>
            <a:off x="7400469" y="4853430"/>
            <a:ext cx="5652711" cy="4339395"/>
          </a:xfrm>
          <a:prstGeom prst="rect">
            <a:avLst/>
          </a:prstGeom>
        </p:spPr>
      </p:pic>
      <p:pic>
        <p:nvPicPr>
          <p:cNvPr id="6" name="16">
            <a:hlinkClick r:id="" action="ppaction://media"/>
            <a:extLst>
              <a:ext uri="{FF2B5EF4-FFF2-40B4-BE49-F238E27FC236}">
                <a16:creationId xmlns:a16="http://schemas.microsoft.com/office/drawing/2014/main" id="{7CBB261A-EBD7-4263-9A2B-D813CD6ECE3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073042" y="188860"/>
            <a:ext cx="609600" cy="609600"/>
          </a:xfrm>
          <a:prstGeom prst="rect">
            <a:avLst/>
          </a:prstGeom>
        </p:spPr>
      </p:pic>
      <p:pic>
        <p:nvPicPr>
          <p:cNvPr id="7" name="16">
            <a:hlinkClick r:id="" action="ppaction://media"/>
            <a:extLst>
              <a:ext uri="{FF2B5EF4-FFF2-40B4-BE49-F238E27FC236}">
                <a16:creationId xmlns:a16="http://schemas.microsoft.com/office/drawing/2014/main" id="{7E9CB182-130B-425E-B796-B1F0FBA9BE74}"/>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540649" y="114200"/>
            <a:ext cx="609600" cy="609600"/>
          </a:xfrm>
          <a:prstGeom prst="rect">
            <a:avLst/>
          </a:prstGeom>
        </p:spPr>
      </p:pic>
    </p:spTree>
    <p:extLst>
      <p:ext uri="{BB962C8B-B14F-4D97-AF65-F5344CB8AC3E}">
        <p14:creationId xmlns:p14="http://schemas.microsoft.com/office/powerpoint/2010/main" val="382819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559" fill="hold"/>
                                        <p:tgtEl>
                                          <p:spTgt spid="6"/>
                                        </p:tgtEl>
                                      </p:cBhvr>
                                    </p:cmd>
                                  </p:childTnLst>
                                </p:cTn>
                              </p:par>
                            </p:childTnLst>
                          </p:cTn>
                        </p:par>
                      </p:childTnLst>
                    </p:cTn>
                  </p:par>
                </p:childTnLst>
              </p:cTn>
              <p:nextCondLst>
                <p:cond evt="onClick" delay="0">
                  <p:tgtEl>
                    <p:spTgt spid="8"/>
                  </p:tgtEl>
                </p:cond>
              </p:nextCondLst>
            </p:seq>
            <p:audio>
              <p:cMediaNode vol="80000" showWhenStopped="0">
                <p:cTn id="14" fill="hold" display="0">
                  <p:stCondLst>
                    <p:cond delay="indefinite"/>
                  </p:stCondLst>
                  <p:endCondLst>
                    <p:cond evt="onStopAudio" delay="0">
                      <p:tgtEl>
                        <p:sldTgt/>
                      </p:tgtEl>
                    </p:cond>
                  </p:endCondLst>
                </p:cTn>
                <p:tgtEl>
                  <p:spTgt spid="7"/>
                </p:tgtEl>
              </p:cMediaNode>
            </p:audio>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2548" fill="hold"/>
                                        <p:tgtEl>
                                          <p:spTgt spid="7"/>
                                        </p:tgtEl>
                                      </p:cBhvr>
                                    </p:cmd>
                                  </p:childTnLst>
                                </p:cTn>
                              </p:par>
                            </p:childTnLst>
                          </p:cTn>
                        </p:par>
                      </p:childTnLst>
                    </p:cTn>
                  </p:par>
                </p:childTnLst>
              </p:cTn>
              <p:nextCondLst>
                <p:cond evt="onClick" delay="0">
                  <p:tgtEl>
                    <p:spTgt spid="1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1494930788"/>
              </p:ext>
            </p:extLst>
          </p:nvPr>
        </p:nvGraphicFramePr>
        <p:xfrm>
          <a:off x="3355217" y="1125262"/>
          <a:ext cx="9697964" cy="8077548"/>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517895">
                <a:tc rowSpan="2">
                  <a:txBody>
                    <a:bodyPr/>
                    <a:lstStyle/>
                    <a:p>
                      <a:pPr algn="ctr"/>
                      <a:endParaRPr lang="en-US" sz="2200" b="0" i="0" kern="1200" dirty="0">
                        <a:solidFill>
                          <a:schemeClr val="tx1"/>
                        </a:solidFill>
                        <a:effectLst/>
                        <a:latin typeface="Century Gothic" panose="020B0502020202020204" pitchFamily="34" charset="0"/>
                        <a:ea typeface="+mn-ea"/>
                        <a:cs typeface="+mn-cs"/>
                      </a:endParaRPr>
                    </a:p>
                    <a:p>
                      <a:pPr algn="ctr"/>
                      <a:r>
                        <a:rPr lang="en-GB" sz="2000" b="0" i="0" kern="1200" dirty="0">
                          <a:solidFill>
                            <a:schemeClr val="tx1"/>
                          </a:solidFill>
                          <a:effectLst/>
                          <a:latin typeface="Century Gothic" panose="020B0502020202020204" pitchFamily="34" charset="0"/>
                          <a:ea typeface="+mn-ea"/>
                          <a:cs typeface="+mn-cs"/>
                        </a:rPr>
                        <a:t>/ˈ</a:t>
                      </a:r>
                      <a:r>
                        <a:rPr lang="en-GB" sz="2000" b="0" i="0" kern="1200" dirty="0" err="1">
                          <a:solidFill>
                            <a:schemeClr val="tx1"/>
                          </a:solidFill>
                          <a:effectLst/>
                          <a:latin typeface="Century Gothic" panose="020B0502020202020204" pitchFamily="34" charset="0"/>
                          <a:ea typeface="+mn-ea"/>
                          <a:cs typeface="+mn-cs"/>
                        </a:rPr>
                        <a:t>bləʊvɪeɪt</a:t>
                      </a:r>
                      <a:r>
                        <a:rPr lang="en-GB" sz="2000" b="0" i="0" kern="1200" dirty="0">
                          <a:solidFill>
                            <a:schemeClr val="tx1"/>
                          </a:solidFill>
                          <a:effectLst/>
                          <a:latin typeface="Century Gothic" panose="020B0502020202020204" pitchFamily="34" charset="0"/>
                          <a:ea typeface="+mn-ea"/>
                          <a:cs typeface="+mn-cs"/>
                        </a:rPr>
                        <a:t>/</a:t>
                      </a:r>
                    </a:p>
                    <a:p>
                      <a:pPr algn="ctr"/>
                      <a:endParaRPr lang="en-GB" sz="2000" b="1" dirty="0">
                        <a:latin typeface="Century Gothic" panose="020B0502020202020204" pitchFamily="34" charset="0"/>
                      </a:endParaRPr>
                    </a:p>
                    <a:p>
                      <a:pPr algn="ctr"/>
                      <a:r>
                        <a:rPr lang="en-GB" sz="2000" b="1" dirty="0">
                          <a:latin typeface="Century Gothic" panose="020B0502020202020204" pitchFamily="34" charset="0"/>
                        </a:rPr>
                        <a:t>Origin: </a:t>
                      </a:r>
                      <a:r>
                        <a:rPr lang="en-GB" sz="2000" b="0" i="0" kern="1200" dirty="0">
                          <a:solidFill>
                            <a:schemeClr val="tx1"/>
                          </a:solidFill>
                          <a:effectLst/>
                          <a:latin typeface="Century Gothic" panose="020B0502020202020204" pitchFamily="34" charset="0"/>
                          <a:ea typeface="+mn-ea"/>
                          <a:cs typeface="+mn-cs"/>
                        </a:rPr>
                        <a:t>mid 19th century </a:t>
                      </a:r>
                      <a:r>
                        <a:rPr lang="en-US" sz="2000" b="0" i="0" kern="1200" dirty="0">
                          <a:solidFill>
                            <a:schemeClr val="tx1"/>
                          </a:solidFill>
                          <a:effectLst/>
                          <a:latin typeface="Century Gothic" panose="020B0502020202020204" pitchFamily="34" charset="0"/>
                          <a:ea typeface="+mn-ea"/>
                          <a:cs typeface="+mn-cs"/>
                        </a:rPr>
                        <a:t>English</a:t>
                      </a:r>
                      <a:endParaRPr lang="en-GB" sz="2000" b="0" i="1" kern="1200" dirty="0">
                        <a:solidFill>
                          <a:schemeClr val="tx1"/>
                        </a:solidFill>
                        <a:effectLst/>
                        <a:latin typeface="Century Gothic" panose="020B0502020202020204" pitchFamily="34" charset="0"/>
                        <a:ea typeface="+mn-ea"/>
                        <a:cs typeface="+mn-cs"/>
                      </a:endParaRPr>
                    </a:p>
                    <a:p>
                      <a:pPr algn="l"/>
                      <a:endParaRPr lang="en-GB" sz="2000" b="0" i="1" kern="1200" dirty="0">
                        <a:solidFill>
                          <a:schemeClr val="tx1"/>
                        </a:solidFill>
                        <a:effectLst/>
                        <a:latin typeface="Century Gothic" panose="020B0502020202020204" pitchFamily="34" charset="0"/>
                        <a:ea typeface="+mn-ea"/>
                        <a:cs typeface="+mn-cs"/>
                      </a:endParaRPr>
                    </a:p>
                    <a:p>
                      <a:pPr algn="l"/>
                      <a:r>
                        <a:rPr lang="en-GB" sz="2000" b="0" i="1" kern="1200" dirty="0">
                          <a:solidFill>
                            <a:schemeClr val="tx1"/>
                          </a:solidFill>
                          <a:effectLst/>
                          <a:latin typeface="Century Gothic" panose="020B0502020202020204" pitchFamily="34" charset="0"/>
                          <a:ea typeface="+mn-ea"/>
                          <a:cs typeface="+mn-cs"/>
                        </a:rPr>
                        <a:t>Verb  </a:t>
                      </a:r>
                      <a:endParaRPr lang="en-GB" sz="2000" b="0" i="0" kern="1200" dirty="0">
                        <a:solidFill>
                          <a:schemeClr val="tx1"/>
                        </a:solidFill>
                        <a:effectLst/>
                        <a:latin typeface="Century Gothic" panose="020B0502020202020204" pitchFamily="34" charset="0"/>
                        <a:ea typeface="+mn-ea"/>
                        <a:cs typeface="+mn-cs"/>
                      </a:endParaRPr>
                    </a:p>
                    <a:p>
                      <a:pPr algn="ctr"/>
                      <a:endParaRPr lang="en-GB" sz="2000" b="0" i="0" kern="1200" dirty="0">
                        <a:solidFill>
                          <a:schemeClr val="tx1"/>
                        </a:solidFill>
                        <a:effectLst/>
                        <a:latin typeface="Century Gothic" panose="020B0502020202020204" pitchFamily="34" charset="0"/>
                        <a:ea typeface="+mn-ea"/>
                        <a:cs typeface="+mn-cs"/>
                      </a:endParaRPr>
                    </a:p>
                    <a:p>
                      <a:r>
                        <a:rPr lang="en-US" sz="2000" b="0" i="0" kern="1200" dirty="0">
                          <a:solidFill>
                            <a:schemeClr val="tx1"/>
                          </a:solidFill>
                          <a:effectLst/>
                          <a:latin typeface="Century Gothic" panose="020B0502020202020204" pitchFamily="34" charset="0"/>
                          <a:ea typeface="+mn-ea"/>
                          <a:cs typeface="+mn-cs"/>
                        </a:rPr>
                        <a:t>Talk at length, especially in an inflated or empty way.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800" b="0" i="0" kern="1200" dirty="0">
                          <a:solidFill>
                            <a:schemeClr val="tx1"/>
                          </a:solidFill>
                          <a:effectLst/>
                          <a:latin typeface="Century Gothic" panose="020B0502020202020204" pitchFamily="34" charset="0"/>
                          <a:ea typeface="+mn-ea"/>
                          <a:cs typeface="+mn-cs"/>
                        </a:rPr>
                        <a:t>“You have brains in your head. You have feet in your shoes. You can steer yourself in any direction you choose”</a:t>
                      </a:r>
                    </a:p>
                    <a:p>
                      <a:pPr algn="ctr"/>
                      <a:endParaRPr lang="en-US" sz="1800" b="0" i="0" kern="1200" dirty="0">
                        <a:solidFill>
                          <a:schemeClr val="tx1"/>
                        </a:solidFill>
                        <a:effectLst/>
                        <a:latin typeface="Century Gothic" panose="020B0502020202020204" pitchFamily="34" charset="0"/>
                        <a:ea typeface="+mn-ea"/>
                        <a:cs typeface="+mn-cs"/>
                      </a:endParaRPr>
                    </a:p>
                    <a:p>
                      <a:pPr algn="ctr"/>
                      <a:r>
                        <a:rPr lang="en-US" sz="1800" b="1" i="0" kern="1200" dirty="0">
                          <a:solidFill>
                            <a:schemeClr val="tx1"/>
                          </a:solidFill>
                          <a:effectLst/>
                          <a:latin typeface="Century Gothic" panose="020B0502020202020204" pitchFamily="34" charset="0"/>
                          <a:ea typeface="+mn-ea"/>
                          <a:cs typeface="+mn-cs"/>
                        </a:rPr>
                        <a:t>-Dr. Seuss </a:t>
                      </a:r>
                      <a:endParaRPr lang="en-GB" sz="1800" b="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195951">
                <a:tc vMerge="1">
                  <a:txBody>
                    <a:bodyPr/>
                    <a:lstStyle/>
                    <a:p>
                      <a:endParaRPr lang="en-GB"/>
                    </a:p>
                  </a:txBody>
                  <a:tcPr/>
                </a:tc>
                <a:tc gridSpan="2">
                  <a:txBody>
                    <a:bodyPr/>
                    <a:lstStyle/>
                    <a:p>
                      <a:pPr algn="ctr">
                        <a:lnSpc>
                          <a:spcPct val="150000"/>
                        </a:lnSpc>
                      </a:pPr>
                      <a:r>
                        <a:rPr lang="en-GB" sz="2000" b="1" dirty="0">
                          <a:latin typeface="Century Gothic" panose="020B0502020202020204" pitchFamily="34" charset="0"/>
                        </a:rPr>
                        <a:t>BOB MARLEY </a:t>
                      </a:r>
                      <a:r>
                        <a:rPr lang="en-GB" sz="2000" b="1" i="1" dirty="0">
                          <a:latin typeface="Century Gothic" panose="020B0502020202020204" pitchFamily="34" charset="0"/>
                        </a:rPr>
                        <a:t>“Get Up, Stand Up”</a:t>
                      </a:r>
                    </a:p>
                    <a:p>
                      <a:pPr algn="ctr">
                        <a:lnSpc>
                          <a:spcPct val="150000"/>
                        </a:lnSpc>
                      </a:pPr>
                      <a:r>
                        <a:rPr lang="en-GB" sz="2000" b="1" i="1" dirty="0">
                          <a:latin typeface="Century Gothic" panose="020B0502020202020204" pitchFamily="34" charset="0"/>
                        </a:rPr>
                        <a:t>1973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934896">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Century Gothic" panose="020B0502020202020204" pitchFamily="34" charset="0"/>
                          <a:ea typeface="+mn-ea"/>
                          <a:cs typeface="+mn-cs"/>
                        </a:rPr>
                        <a:t>1136 - 1206</a:t>
                      </a: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418822">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6" y="1125261"/>
            <a:ext cx="4045253" cy="1200329"/>
          </a:xfrm>
          <a:prstGeom prst="rect">
            <a:avLst/>
          </a:prstGeom>
          <a:noFill/>
        </p:spPr>
        <p:txBody>
          <a:bodyPr wrap="square">
            <a:spAutoFit/>
          </a:bodyPr>
          <a:lstStyle/>
          <a:p>
            <a:pPr algn="ctr"/>
            <a:r>
              <a:rPr lang="en-GB" sz="3600" b="1" dirty="0">
                <a:latin typeface="Century Gothic" panose="020B0502020202020204" pitchFamily="34" charset="0"/>
              </a:rPr>
              <a:t>BLOVIATE</a:t>
            </a:r>
          </a:p>
          <a:p>
            <a:pPr algn="ctr"/>
            <a:endParaRPr lang="en-US" sz="3600" b="1" dirty="0">
              <a:latin typeface="Century Gothic" panose="020B0502020202020204" pitchFamily="34" charset="0"/>
            </a:endParaRP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6" y="4897433"/>
            <a:ext cx="4045253" cy="584775"/>
          </a:xfrm>
          <a:prstGeom prst="rect">
            <a:avLst/>
          </a:prstGeom>
          <a:noFill/>
        </p:spPr>
        <p:txBody>
          <a:bodyPr wrap="square">
            <a:spAutoFit/>
          </a:bodyPr>
          <a:lstStyle/>
          <a:p>
            <a:pPr lvl="0" algn="ctr" defTabSz="685800">
              <a:defRPr/>
            </a:pPr>
            <a:r>
              <a:rPr lang="en-US" sz="3200" b="1" dirty="0">
                <a:latin typeface="Century Gothic" panose="020B0502020202020204" pitchFamily="34" charset="0"/>
              </a:rPr>
              <a:t>Ismail Al </a:t>
            </a:r>
            <a:r>
              <a:rPr lang="en-US" sz="3200" b="1" dirty="0" err="1">
                <a:latin typeface="Century Gothic" panose="020B0502020202020204" pitchFamily="34" charset="0"/>
              </a:rPr>
              <a:t>Jazari</a:t>
            </a:r>
            <a:endParaRPr lang="en-US" sz="3200" dirty="0">
              <a:latin typeface="Century Gothic" panose="020B0502020202020204" pitchFamily="34" charset="0"/>
            </a:endParaRPr>
          </a:p>
        </p:txBody>
      </p:sp>
      <p:pic>
        <p:nvPicPr>
          <p:cNvPr id="4" name="17">
            <a:hlinkClick r:id="" action="ppaction://media"/>
            <a:extLst>
              <a:ext uri="{FF2B5EF4-FFF2-40B4-BE49-F238E27FC236}">
                <a16:creationId xmlns:a16="http://schemas.microsoft.com/office/drawing/2014/main" id="{92679C76-1947-4759-BB0B-7F8EC8475F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20311" y="152047"/>
            <a:ext cx="609600" cy="609600"/>
          </a:xfrm>
          <a:prstGeom prst="rect">
            <a:avLst/>
          </a:prstGeom>
        </p:spPr>
      </p:pic>
      <p:pic>
        <p:nvPicPr>
          <p:cNvPr id="7" name="17">
            <a:hlinkClick r:id="" action="ppaction://media"/>
            <a:extLst>
              <a:ext uri="{FF2B5EF4-FFF2-40B4-BE49-F238E27FC236}">
                <a16:creationId xmlns:a16="http://schemas.microsoft.com/office/drawing/2014/main" id="{BFBFA394-616B-4D52-B892-5923DC770B5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604000" y="93590"/>
            <a:ext cx="609600" cy="609600"/>
          </a:xfrm>
          <a:prstGeom prst="rect">
            <a:avLst/>
          </a:prstGeom>
        </p:spPr>
      </p:pic>
      <p:pic>
        <p:nvPicPr>
          <p:cNvPr id="9" name="Online Media 8" title="Bob Marley - Get Up Stand Up [HQ Sound]">
            <a:hlinkClick r:id="" action="ppaction://media"/>
            <a:extLst>
              <a:ext uri="{FF2B5EF4-FFF2-40B4-BE49-F238E27FC236}">
                <a16:creationId xmlns:a16="http://schemas.microsoft.com/office/drawing/2014/main" id="{E7FE6F54-654C-49FE-AFFC-59C808937D91}"/>
              </a:ext>
            </a:extLst>
          </p:cNvPr>
          <p:cNvPicPr>
            <a:picLocks noRot="1" noChangeAspect="1"/>
          </p:cNvPicPr>
          <p:nvPr>
            <a:videoFile r:link="rId5"/>
          </p:nvPr>
        </p:nvPicPr>
        <p:blipFill>
          <a:blip r:embed="rId10"/>
          <a:stretch>
            <a:fillRect/>
          </a:stretch>
        </p:blipFill>
        <p:spPr>
          <a:xfrm>
            <a:off x="7374711" y="4845917"/>
            <a:ext cx="5678469" cy="4346908"/>
          </a:xfrm>
          <a:prstGeom prst="rect">
            <a:avLst/>
          </a:prstGeom>
        </p:spPr>
      </p:pic>
    </p:spTree>
    <p:extLst>
      <p:ext uri="{BB962C8B-B14F-4D97-AF65-F5344CB8AC3E}">
        <p14:creationId xmlns:p14="http://schemas.microsoft.com/office/powerpoint/2010/main" val="806053533"/>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789" fill="hold"/>
                                        <p:tgtEl>
                                          <p:spTgt spid="4"/>
                                        </p:tgtEl>
                                      </p:cBhvr>
                                    </p:cmd>
                                  </p:childTnLst>
                                </p:cTn>
                              </p:par>
                            </p:childTnLst>
                          </p:cTn>
                        </p:par>
                      </p:childTnLst>
                    </p:cTn>
                  </p:par>
                </p:childTnLst>
              </p:cTn>
              <p:nextCondLst>
                <p:cond evt="onClick" delay="0">
                  <p:tgtEl>
                    <p:spTgt spid="8"/>
                  </p:tgtEl>
                </p:cond>
              </p:nextCondLst>
            </p:seq>
            <p:audio>
              <p:cMediaNode vol="80000" showWhenStopped="0">
                <p:cTn id="8" fill="hold" display="0">
                  <p:stCondLst>
                    <p:cond delay="indefinite"/>
                  </p:stCondLst>
                  <p:endCondLst>
                    <p:cond evt="onStopAudio" delay="0">
                      <p:tgtEl>
                        <p:sldTgt/>
                      </p:tgtEl>
                    </p:cond>
                  </p:endCondLst>
                </p:cTn>
                <p:tgtEl>
                  <p:spTgt spid="7"/>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5618" fill="hold"/>
                                        <p:tgtEl>
                                          <p:spTgt spid="7"/>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1757824407"/>
              </p:ext>
            </p:extLst>
          </p:nvPr>
        </p:nvGraphicFramePr>
        <p:xfrm>
          <a:off x="3355217" y="1125262"/>
          <a:ext cx="9697964" cy="8078382"/>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517895">
                <a:tc rowSpan="2">
                  <a:txBody>
                    <a:bodyPr/>
                    <a:lstStyle/>
                    <a:p>
                      <a:pPr algn="ctr"/>
                      <a:endParaRPr lang="en-US" sz="18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mn-lt"/>
                          <a:ea typeface="+mn-ea"/>
                          <a:cs typeface="+mn-cs"/>
                        </a:rPr>
                        <a:t>/ˈ</a:t>
                      </a:r>
                      <a:r>
                        <a:rPr lang="en-GB" sz="1600" b="0" i="0" kern="1200" dirty="0" err="1">
                          <a:solidFill>
                            <a:schemeClr val="tx1"/>
                          </a:solidFill>
                          <a:effectLst/>
                          <a:latin typeface="+mn-lt"/>
                          <a:ea typeface="+mn-ea"/>
                          <a:cs typeface="+mn-cs"/>
                        </a:rPr>
                        <a:t>ɒsɪleɪt</a:t>
                      </a:r>
                      <a:r>
                        <a:rPr lang="en-GB" sz="1600" b="0" i="0" kern="1200" dirty="0">
                          <a:solidFill>
                            <a:schemeClr val="tx1"/>
                          </a:solidFill>
                          <a:effectLst/>
                          <a:latin typeface="+mn-lt"/>
                          <a:ea typeface="+mn-ea"/>
                          <a:cs typeface="+mn-cs"/>
                        </a:rPr>
                        <a:t>/</a:t>
                      </a:r>
                    </a:p>
                    <a:p>
                      <a:pPr algn="ctr"/>
                      <a:endParaRPr lang="en-GB" sz="1600" b="1" dirty="0">
                        <a:latin typeface="Century Gothic" panose="020B0502020202020204" pitchFamily="34" charset="0"/>
                      </a:endParaRPr>
                    </a:p>
                    <a:p>
                      <a:pPr algn="ctr"/>
                      <a:r>
                        <a:rPr lang="en-GB" sz="1600" b="1" dirty="0">
                          <a:latin typeface="Century Gothic" panose="020B0502020202020204" pitchFamily="34" charset="0"/>
                        </a:rPr>
                        <a:t>Origin: </a:t>
                      </a:r>
                      <a:r>
                        <a:rPr lang="en-US" sz="1600" b="0" i="0" kern="1200" dirty="0">
                          <a:solidFill>
                            <a:schemeClr val="tx1"/>
                          </a:solidFill>
                          <a:effectLst/>
                          <a:latin typeface="Century Gothic" panose="020B0502020202020204" pitchFamily="34" charset="0"/>
                          <a:ea typeface="+mn-ea"/>
                          <a:cs typeface="+mn-cs"/>
                        </a:rPr>
                        <a:t>Early 18th century: from Latin</a:t>
                      </a:r>
                    </a:p>
                    <a:p>
                      <a:pPr algn="ctr"/>
                      <a:endParaRPr lang="en-GB" sz="1200" b="0" i="1" kern="1200" dirty="0">
                        <a:solidFill>
                          <a:schemeClr val="tx1"/>
                        </a:solidFill>
                        <a:effectLst/>
                        <a:latin typeface="Century Gothic" panose="020B0502020202020204" pitchFamily="34" charset="0"/>
                        <a:ea typeface="+mn-ea"/>
                        <a:cs typeface="+mn-cs"/>
                      </a:endParaRPr>
                    </a:p>
                    <a:p>
                      <a:pPr algn="l"/>
                      <a:r>
                        <a:rPr lang="en-GB" sz="1600" b="0" i="1" kern="1200" dirty="0">
                          <a:solidFill>
                            <a:schemeClr val="tx1"/>
                          </a:solidFill>
                          <a:effectLst/>
                          <a:latin typeface="Century Gothic" panose="020B0502020202020204" pitchFamily="34" charset="0"/>
                          <a:ea typeface="+mn-ea"/>
                          <a:cs typeface="+mn-cs"/>
                        </a:rPr>
                        <a:t>Verb  </a:t>
                      </a:r>
                      <a:endParaRPr lang="en-GB" sz="1600" b="0" i="0" kern="1200" dirty="0">
                        <a:solidFill>
                          <a:schemeClr val="tx1"/>
                        </a:solidFill>
                        <a:effectLst/>
                        <a:latin typeface="Century Gothic" panose="020B0502020202020204" pitchFamily="34" charset="0"/>
                        <a:ea typeface="+mn-ea"/>
                        <a:cs typeface="+mn-cs"/>
                      </a:endParaRPr>
                    </a:p>
                    <a:p>
                      <a:pPr algn="ctr"/>
                      <a:endParaRPr lang="en-GB" sz="1600" b="0" i="0" kern="1200" dirty="0">
                        <a:solidFill>
                          <a:schemeClr val="tx1"/>
                        </a:solidFill>
                        <a:effectLst/>
                        <a:latin typeface="Century Gothic" panose="020B0502020202020204" pitchFamily="34" charset="0"/>
                        <a:ea typeface="+mn-ea"/>
                        <a:cs typeface="+mn-cs"/>
                      </a:endParaRPr>
                    </a:p>
                    <a:p>
                      <a:pPr marL="342900" indent="-342900">
                        <a:buFont typeface="+mj-lt"/>
                        <a:buAutoNum type="arabicPeriod"/>
                      </a:pPr>
                      <a:r>
                        <a:rPr lang="en-US" sz="1600" b="0" i="0" kern="1200" dirty="0">
                          <a:solidFill>
                            <a:schemeClr val="tx1"/>
                          </a:solidFill>
                          <a:effectLst/>
                          <a:latin typeface="Century Gothic" panose="020B0502020202020204" pitchFamily="34" charset="0"/>
                          <a:ea typeface="+mn-ea"/>
                          <a:cs typeface="+mn-cs"/>
                        </a:rPr>
                        <a:t>To move or swing back and forth in a regular rhythm.</a:t>
                      </a:r>
                    </a:p>
                    <a:p>
                      <a:pPr marL="342900" indent="-342900">
                        <a:buFont typeface="+mj-lt"/>
                        <a:buAutoNum type="arabicPeriod"/>
                      </a:pPr>
                      <a:endParaRPr lang="en-US" sz="1600" b="0" i="0" kern="1200" dirty="0">
                        <a:solidFill>
                          <a:schemeClr val="tx1"/>
                        </a:solidFill>
                        <a:effectLst/>
                        <a:latin typeface="Century Gothic" panose="020B0502020202020204" pitchFamily="34" charset="0"/>
                        <a:ea typeface="+mn-ea"/>
                        <a:cs typeface="+mn-cs"/>
                      </a:endParaRPr>
                    </a:p>
                    <a:p>
                      <a:endParaRPr lang="en-US" sz="1600" b="0" i="0" kern="1200" dirty="0">
                        <a:solidFill>
                          <a:schemeClr val="tx1"/>
                        </a:solidFill>
                        <a:effectLst/>
                        <a:latin typeface="Century Gothic" panose="020B0502020202020204" pitchFamily="34" charset="0"/>
                        <a:ea typeface="+mn-ea"/>
                        <a:cs typeface="+mn-cs"/>
                      </a:endParaRPr>
                    </a:p>
                    <a:p>
                      <a:pPr marL="342900" indent="-342900">
                        <a:buFont typeface="+mj-lt"/>
                        <a:buAutoNum type="arabicPeriod" startAt="2"/>
                      </a:pPr>
                      <a:r>
                        <a:rPr lang="en-US" sz="1600" b="0" i="0" kern="1200" dirty="0">
                          <a:solidFill>
                            <a:schemeClr val="tx1"/>
                          </a:solidFill>
                          <a:effectLst/>
                          <a:latin typeface="Century Gothic" panose="020B0502020202020204" pitchFamily="34" charset="0"/>
                          <a:ea typeface="+mn-ea"/>
                          <a:cs typeface="+mn-cs"/>
                        </a:rPr>
                        <a:t>Vary or fluctuate between two states, limits, opinions, etc.</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400" b="0" i="0" kern="1200" dirty="0">
                          <a:solidFill>
                            <a:schemeClr val="tx1"/>
                          </a:solidFill>
                          <a:effectLst/>
                          <a:latin typeface="Century Gothic" panose="020B0502020202020204" pitchFamily="34" charset="0"/>
                          <a:ea typeface="+mn-ea"/>
                          <a:cs typeface="+mn-cs"/>
                        </a:rPr>
                        <a:t>“Once you accept your flaws, no one can use them against you.”</a:t>
                      </a:r>
                    </a:p>
                    <a:p>
                      <a:pPr algn="ctr"/>
                      <a:endParaRPr lang="en-US" sz="2400" b="1" i="0" kern="1200" dirty="0">
                        <a:solidFill>
                          <a:schemeClr val="tx1"/>
                        </a:solidFill>
                        <a:effectLst/>
                        <a:latin typeface="Century Gothic" panose="020B0502020202020204" pitchFamily="34" charset="0"/>
                        <a:ea typeface="+mn-ea"/>
                        <a:cs typeface="+mn-cs"/>
                      </a:endParaRPr>
                    </a:p>
                    <a:p>
                      <a:pPr algn="ctr"/>
                      <a:r>
                        <a:rPr lang="en-US" sz="2400" b="1" i="0" kern="1200" dirty="0">
                          <a:solidFill>
                            <a:schemeClr val="tx1"/>
                          </a:solidFill>
                          <a:effectLst/>
                          <a:latin typeface="Century Gothic" panose="020B0502020202020204" pitchFamily="34" charset="0"/>
                          <a:ea typeface="+mn-ea"/>
                          <a:cs typeface="+mn-cs"/>
                        </a:rPr>
                        <a:t>–Tywin Lannister</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195951">
                <a:tc vMerge="1">
                  <a:txBody>
                    <a:bodyPr/>
                    <a:lstStyle/>
                    <a:p>
                      <a:endParaRPr lang="en-GB"/>
                    </a:p>
                  </a:txBody>
                  <a:tcPr/>
                </a:tc>
                <a:tc gridSpan="2">
                  <a:txBody>
                    <a:bodyPr/>
                    <a:lstStyle/>
                    <a:p>
                      <a:pPr algn="ctr">
                        <a:lnSpc>
                          <a:spcPct val="150000"/>
                        </a:lnSpc>
                      </a:pPr>
                      <a:r>
                        <a:rPr lang="en-GB" sz="2400" b="1" dirty="0" err="1">
                          <a:latin typeface="Century Gothic" panose="020B0502020202020204" pitchFamily="34" charset="0"/>
                        </a:rPr>
                        <a:t>LINKIN</a:t>
                      </a:r>
                      <a:r>
                        <a:rPr lang="en-GB" sz="2400" b="1" dirty="0">
                          <a:latin typeface="Century Gothic" panose="020B0502020202020204" pitchFamily="34" charset="0"/>
                        </a:rPr>
                        <a:t> PARK ft </a:t>
                      </a:r>
                      <a:r>
                        <a:rPr lang="en-GB" sz="2400" b="1" dirty="0" err="1">
                          <a:latin typeface="Century Gothic" panose="020B0502020202020204" pitchFamily="34" charset="0"/>
                        </a:rPr>
                        <a:t>JAYZ</a:t>
                      </a:r>
                      <a:r>
                        <a:rPr lang="en-GB" sz="2400" b="1" dirty="0">
                          <a:latin typeface="Century Gothic" panose="020B0502020202020204" pitchFamily="34" charset="0"/>
                        </a:rPr>
                        <a:t> </a:t>
                      </a:r>
                      <a:r>
                        <a:rPr lang="en-GB" sz="2400" b="1" i="1" dirty="0">
                          <a:latin typeface="Century Gothic" panose="020B0502020202020204" pitchFamily="34" charset="0"/>
                        </a:rPr>
                        <a:t>“Numb/Encore”</a:t>
                      </a:r>
                    </a:p>
                    <a:p>
                      <a:pPr algn="ctr">
                        <a:lnSpc>
                          <a:spcPct val="150000"/>
                        </a:lnSpc>
                      </a:pPr>
                      <a:r>
                        <a:rPr lang="en-GB" sz="2800" b="1" i="1" dirty="0">
                          <a:latin typeface="Century Gothic" panose="020B0502020202020204" pitchFamily="34" charset="0"/>
                        </a:rPr>
                        <a:t>2003</a:t>
                      </a:r>
                      <a:endParaRPr lang="en-GB" sz="2400" b="1" i="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934896">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US" sz="1600" b="0" i="0" kern="1200" dirty="0">
                          <a:solidFill>
                            <a:schemeClr val="tx1"/>
                          </a:solidFill>
                          <a:effectLst/>
                          <a:latin typeface="Century Gothic" panose="020B0502020202020204" pitchFamily="34" charset="0"/>
                          <a:ea typeface="+mn-ea"/>
                          <a:cs typeface="+mn-cs"/>
                        </a:rPr>
                        <a:t>January 19</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1946 – Present </a:t>
                      </a: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418822">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6" y="1125261"/>
            <a:ext cx="4045253" cy="646331"/>
          </a:xfrm>
          <a:prstGeom prst="rect">
            <a:avLst/>
          </a:prstGeom>
          <a:noFill/>
        </p:spPr>
        <p:txBody>
          <a:bodyPr wrap="square">
            <a:spAutoFit/>
          </a:bodyPr>
          <a:lstStyle/>
          <a:p>
            <a:pPr algn="ctr"/>
            <a:r>
              <a:rPr lang="en-GB" sz="3600" b="1" dirty="0">
                <a:latin typeface="Century Gothic" panose="020B0502020202020204" pitchFamily="34" charset="0"/>
              </a:rPr>
              <a:t>OSCILLATE</a:t>
            </a:r>
            <a:endParaRPr lang="en-US" sz="3600" b="1" dirty="0">
              <a:latin typeface="Century Gothic" panose="020B0502020202020204" pitchFamily="34" charset="0"/>
            </a:endParaRP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6" y="4897433"/>
            <a:ext cx="4045253" cy="58477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3200" b="1" i="0" kern="1200" dirty="0">
                <a:solidFill>
                  <a:schemeClr val="tx1"/>
                </a:solidFill>
                <a:effectLst/>
                <a:latin typeface="Century Gothic" panose="020B0502020202020204" pitchFamily="34" charset="0"/>
                <a:ea typeface="+mn-ea"/>
                <a:cs typeface="+mn-cs"/>
              </a:rPr>
              <a:t>Dolly Parton</a:t>
            </a:r>
          </a:p>
        </p:txBody>
      </p:sp>
      <p:pic>
        <p:nvPicPr>
          <p:cNvPr id="4" name="Online Media 3" title="Linkin Park feat. Jay-Z - Numb/Encore (Collision Course 2004)">
            <a:hlinkClick r:id="" action="ppaction://media"/>
            <a:extLst>
              <a:ext uri="{FF2B5EF4-FFF2-40B4-BE49-F238E27FC236}">
                <a16:creationId xmlns:a16="http://schemas.microsoft.com/office/drawing/2014/main" id="{F02C7083-CDFF-469F-B753-E0E0E196D371}"/>
              </a:ext>
            </a:extLst>
          </p:cNvPr>
          <p:cNvPicPr>
            <a:picLocks noRot="1" noChangeAspect="1"/>
          </p:cNvPicPr>
          <p:nvPr>
            <a:videoFile r:link="rId1"/>
          </p:nvPr>
        </p:nvPicPr>
        <p:blipFill>
          <a:blip r:embed="rId9"/>
          <a:stretch>
            <a:fillRect/>
          </a:stretch>
        </p:blipFill>
        <p:spPr>
          <a:xfrm>
            <a:off x="7400469" y="4858796"/>
            <a:ext cx="5652711" cy="4334029"/>
          </a:xfrm>
          <a:prstGeom prst="rect">
            <a:avLst/>
          </a:prstGeom>
        </p:spPr>
      </p:pic>
      <p:pic>
        <p:nvPicPr>
          <p:cNvPr id="6" name="18">
            <a:hlinkClick r:id="" action="ppaction://media"/>
            <a:extLst>
              <a:ext uri="{FF2B5EF4-FFF2-40B4-BE49-F238E27FC236}">
                <a16:creationId xmlns:a16="http://schemas.microsoft.com/office/drawing/2014/main" id="{348DE031-F5E4-4FC4-BF26-7A3B0C87050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316592" y="152047"/>
            <a:ext cx="609600" cy="609600"/>
          </a:xfrm>
          <a:prstGeom prst="rect">
            <a:avLst/>
          </a:prstGeom>
        </p:spPr>
      </p:pic>
      <p:pic>
        <p:nvPicPr>
          <p:cNvPr id="7" name="18">
            <a:hlinkClick r:id="" action="ppaction://media"/>
            <a:extLst>
              <a:ext uri="{FF2B5EF4-FFF2-40B4-BE49-F238E27FC236}">
                <a16:creationId xmlns:a16="http://schemas.microsoft.com/office/drawing/2014/main" id="{6A07784C-4263-4B97-BFF0-DD67A30A3A87}"/>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467788" y="108857"/>
            <a:ext cx="609600" cy="609600"/>
          </a:xfrm>
          <a:prstGeom prst="rect">
            <a:avLst/>
          </a:prstGeom>
        </p:spPr>
      </p:pic>
    </p:spTree>
    <p:extLst>
      <p:ext uri="{BB962C8B-B14F-4D97-AF65-F5344CB8AC3E}">
        <p14:creationId xmlns:p14="http://schemas.microsoft.com/office/powerpoint/2010/main" val="421544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432" fill="hold"/>
                                        <p:tgtEl>
                                          <p:spTgt spid="6"/>
                                        </p:tgtEl>
                                      </p:cBhvr>
                                    </p:cmd>
                                  </p:childTnLst>
                                </p:cTn>
                              </p:par>
                            </p:childTnLst>
                          </p:cTn>
                        </p:par>
                      </p:childTnLst>
                    </p:cTn>
                  </p:par>
                </p:childTnLst>
              </p:cTn>
              <p:nextCondLst>
                <p:cond evt="onClick" delay="0">
                  <p:tgtEl>
                    <p:spTgt spid="8"/>
                  </p:tgtEl>
                </p:cond>
              </p:nextCondLst>
            </p:seq>
            <p:audio>
              <p:cMediaNode vol="80000" showWhenStopped="0">
                <p:cTn id="14" fill="hold" display="0">
                  <p:stCondLst>
                    <p:cond delay="indefinite"/>
                  </p:stCondLst>
                  <p:endCondLst>
                    <p:cond evt="onStopAudio" delay="0">
                      <p:tgtEl>
                        <p:sldTgt/>
                      </p:tgtEl>
                    </p:cond>
                  </p:endCondLst>
                </p:cTn>
                <p:tgtEl>
                  <p:spTgt spid="7"/>
                </p:tgtEl>
              </p:cMediaNode>
            </p:audio>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4763" fill="hold"/>
                                        <p:tgtEl>
                                          <p:spTgt spid="7"/>
                                        </p:tgtEl>
                                      </p:cBhvr>
                                    </p:cmd>
                                  </p:childTnLst>
                                </p:cTn>
                              </p:par>
                            </p:childTnLst>
                          </p:cTn>
                        </p:par>
                      </p:childTnLst>
                    </p:cTn>
                  </p:par>
                </p:childTnLst>
              </p:cTn>
              <p:nextCondLst>
                <p:cond evt="onClick" delay="0">
                  <p:tgtEl>
                    <p:spTgt spid="1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568002134"/>
              </p:ext>
            </p:extLst>
          </p:nvPr>
        </p:nvGraphicFramePr>
        <p:xfrm>
          <a:off x="3355217" y="1125262"/>
          <a:ext cx="9697964" cy="8095514"/>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486379">
                <a:tc rowSpan="2">
                  <a:txBody>
                    <a:bodyPr/>
                    <a:lstStyle/>
                    <a:p>
                      <a:pPr algn="ctr" fontAlgn="t"/>
                      <a:r>
                        <a:rPr lang="en-GB" sz="4000" b="1" i="0" kern="1200" dirty="0">
                          <a:solidFill>
                            <a:schemeClr val="tx1"/>
                          </a:solidFill>
                          <a:effectLst/>
                          <a:latin typeface="Century Gothic" panose="020B0502020202020204" pitchFamily="34" charset="0"/>
                          <a:ea typeface="+mn-ea"/>
                          <a:cs typeface="+mn-cs"/>
                        </a:rPr>
                        <a:t> </a:t>
                      </a:r>
                    </a:p>
                    <a:p>
                      <a:pPr algn="ctr"/>
                      <a:r>
                        <a:rPr lang="en-GB" sz="2000" b="0" i="0" kern="1200" dirty="0">
                          <a:solidFill>
                            <a:schemeClr val="tx1"/>
                          </a:solidFill>
                          <a:effectLst/>
                          <a:latin typeface="Century Gothic" panose="020B0502020202020204" pitchFamily="34" charset="0"/>
                          <a:ea typeface="+mn-ea"/>
                          <a:cs typeface="+mn-cs"/>
                        </a:rPr>
                        <a:t>/ˈ</a:t>
                      </a:r>
                      <a:r>
                        <a:rPr lang="en-GB" sz="2000" b="0" i="0" kern="1200" dirty="0" err="1">
                          <a:solidFill>
                            <a:schemeClr val="tx1"/>
                          </a:solidFill>
                          <a:effectLst/>
                          <a:latin typeface="Century Gothic" panose="020B0502020202020204" pitchFamily="34" charset="0"/>
                          <a:ea typeface="+mn-ea"/>
                          <a:cs typeface="+mn-cs"/>
                        </a:rPr>
                        <a:t>bɒmbast</a:t>
                      </a:r>
                      <a:r>
                        <a:rPr lang="en-GB" sz="2000" b="0" i="0" kern="1200" dirty="0">
                          <a:solidFill>
                            <a:schemeClr val="tx1"/>
                          </a:solidFill>
                          <a:effectLst/>
                          <a:latin typeface="Century Gothic" panose="020B0502020202020204" pitchFamily="34" charset="0"/>
                          <a:ea typeface="+mn-ea"/>
                          <a:cs typeface="+mn-cs"/>
                        </a:rPr>
                        <a:t>/</a:t>
                      </a:r>
                    </a:p>
                    <a:p>
                      <a:pPr algn="ctr"/>
                      <a:endParaRPr lang="en-GB" sz="2000" b="1" dirty="0">
                        <a:latin typeface="Century Gothic" panose="020B0502020202020204" pitchFamily="34" charset="0"/>
                      </a:endParaRPr>
                    </a:p>
                    <a:p>
                      <a:pPr algn="ctr"/>
                      <a:r>
                        <a:rPr lang="en-GB" sz="2000" b="1" dirty="0">
                          <a:latin typeface="Century Gothic" panose="020B0502020202020204" pitchFamily="34" charset="0"/>
                        </a:rPr>
                        <a:t>Origin: </a:t>
                      </a:r>
                      <a:r>
                        <a:rPr lang="en-US" sz="2000" b="0" i="0" kern="1200" dirty="0">
                          <a:solidFill>
                            <a:schemeClr val="tx1"/>
                          </a:solidFill>
                          <a:effectLst/>
                          <a:latin typeface="Century Gothic" panose="020B0502020202020204" pitchFamily="34" charset="0"/>
                          <a:ea typeface="+mn-ea"/>
                          <a:cs typeface="+mn-cs"/>
                        </a:rPr>
                        <a:t>mid 16th century, from Old French </a:t>
                      </a:r>
                      <a:r>
                        <a:rPr lang="en-US" sz="2000" b="0" i="1" kern="1200" dirty="0">
                          <a:solidFill>
                            <a:schemeClr val="tx1"/>
                          </a:solidFill>
                          <a:effectLst/>
                          <a:latin typeface="Century Gothic" panose="020B0502020202020204" pitchFamily="34" charset="0"/>
                          <a:ea typeface="+mn-ea"/>
                          <a:cs typeface="+mn-cs"/>
                        </a:rPr>
                        <a:t> </a:t>
                      </a:r>
                      <a:r>
                        <a:rPr lang="en-US" sz="2000" b="0" i="0" kern="1200" dirty="0">
                          <a:solidFill>
                            <a:schemeClr val="tx1"/>
                          </a:solidFill>
                          <a:effectLst/>
                          <a:latin typeface="Century Gothic" panose="020B0502020202020204" pitchFamily="34" charset="0"/>
                          <a:ea typeface="+mn-ea"/>
                          <a:cs typeface="+mn-cs"/>
                        </a:rPr>
                        <a:t>and medieval Latin</a:t>
                      </a:r>
                      <a:endParaRPr lang="en-GB" sz="2000" b="0" i="1" kern="1200" dirty="0">
                        <a:solidFill>
                          <a:schemeClr val="tx1"/>
                        </a:solidFill>
                        <a:effectLst/>
                        <a:latin typeface="Century Gothic" panose="020B0502020202020204" pitchFamily="34" charset="0"/>
                        <a:ea typeface="+mn-ea"/>
                        <a:cs typeface="+mn-cs"/>
                      </a:endParaRPr>
                    </a:p>
                    <a:p>
                      <a:pPr algn="l"/>
                      <a:endParaRPr lang="en-GB" sz="2000" b="0" i="1" kern="1200" dirty="0">
                        <a:solidFill>
                          <a:schemeClr val="tx1"/>
                        </a:solidFill>
                        <a:effectLst/>
                        <a:latin typeface="Century Gothic" panose="020B0502020202020204" pitchFamily="34" charset="0"/>
                        <a:ea typeface="+mn-ea"/>
                        <a:cs typeface="+mn-cs"/>
                      </a:endParaRPr>
                    </a:p>
                    <a:p>
                      <a:pPr algn="l"/>
                      <a:r>
                        <a:rPr lang="en-GB" sz="2000" b="0" i="1" kern="1200" dirty="0">
                          <a:solidFill>
                            <a:schemeClr val="tx1"/>
                          </a:solidFill>
                          <a:effectLst/>
                          <a:latin typeface="Century Gothic" panose="020B0502020202020204" pitchFamily="34" charset="0"/>
                          <a:ea typeface="+mn-ea"/>
                          <a:cs typeface="+mn-cs"/>
                        </a:rPr>
                        <a:t>Noun  </a:t>
                      </a:r>
                      <a:r>
                        <a:rPr lang="en-US" sz="2000" b="0" i="0" kern="1200" dirty="0">
                          <a:solidFill>
                            <a:schemeClr val="tx1"/>
                          </a:solidFill>
                          <a:effectLst/>
                          <a:latin typeface="Century Gothic" panose="020B0502020202020204" pitchFamily="34" charset="0"/>
                          <a:ea typeface="+mn-ea"/>
                          <a:cs typeface="+mn-cs"/>
                        </a:rPr>
                        <a:t>High-sounding language with little meaning, used to impress people.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2000" b="0" dirty="0">
                          <a:latin typeface="Century Gothic" panose="020B0502020202020204" pitchFamily="34" charset="0"/>
                        </a:rPr>
                        <a:t>“Who I am and what I should have been are two very different things”</a:t>
                      </a:r>
                    </a:p>
                    <a:p>
                      <a:pPr algn="ctr"/>
                      <a:endParaRPr lang="en-GB" sz="2000" b="1" dirty="0">
                        <a:latin typeface="Century Gothic" panose="020B0502020202020204" pitchFamily="34" charset="0"/>
                      </a:endParaRPr>
                    </a:p>
                    <a:p>
                      <a:pPr algn="ctr"/>
                      <a:r>
                        <a:rPr lang="en-GB" sz="2000" b="1" dirty="0">
                          <a:latin typeface="Century Gothic" panose="020B0502020202020204" pitchFamily="34" charset="0"/>
                        </a:rPr>
                        <a:t>-Tom Hardy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272101">
                <a:tc vMerge="1">
                  <a:txBody>
                    <a:bodyPr/>
                    <a:lstStyle/>
                    <a:p>
                      <a:endParaRPr lang="en-GB"/>
                    </a:p>
                  </a:txBody>
                  <a:tcPr/>
                </a:tc>
                <a:tc gridSpan="2">
                  <a:txBody>
                    <a:bodyPr/>
                    <a:lstStyle/>
                    <a:p>
                      <a:pPr algn="ctr">
                        <a:lnSpc>
                          <a:spcPct val="150000"/>
                        </a:lnSpc>
                      </a:pPr>
                      <a:r>
                        <a:rPr lang="en-GB" sz="2800" b="1" dirty="0" err="1">
                          <a:latin typeface="Century Gothic" panose="020B0502020202020204" pitchFamily="34" charset="0"/>
                        </a:rPr>
                        <a:t>WELSHLY</a:t>
                      </a:r>
                      <a:r>
                        <a:rPr lang="en-GB" sz="2800" b="1" dirty="0">
                          <a:latin typeface="Century Gothic" panose="020B0502020202020204" pitchFamily="34" charset="0"/>
                        </a:rPr>
                        <a:t> ARMS </a:t>
                      </a:r>
                      <a:r>
                        <a:rPr lang="en-GB" sz="2800" b="1" i="1" dirty="0">
                          <a:latin typeface="Century Gothic" panose="020B0502020202020204" pitchFamily="34" charset="0"/>
                        </a:rPr>
                        <a:t>“Legendary”</a:t>
                      </a:r>
                    </a:p>
                    <a:p>
                      <a:pPr algn="ctr">
                        <a:lnSpc>
                          <a:spcPct val="150000"/>
                        </a:lnSpc>
                      </a:pPr>
                      <a:r>
                        <a:rPr lang="en-GB" sz="2800" b="1" i="1" dirty="0">
                          <a:latin typeface="Century Gothic" panose="020B0502020202020204" pitchFamily="34" charset="0"/>
                        </a:rPr>
                        <a:t>2016</a:t>
                      </a:r>
                      <a:endParaRPr lang="en-GB" sz="2400" b="1" i="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933053">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b="0" i="0" kern="1200" dirty="0">
                          <a:solidFill>
                            <a:schemeClr val="tx1"/>
                          </a:solidFill>
                          <a:effectLst/>
                          <a:latin typeface="Century Gothic" panose="020B0502020202020204" pitchFamily="34" charset="0"/>
                          <a:ea typeface="+mn-ea"/>
                          <a:cs typeface="+mn-cs"/>
                        </a:rPr>
                        <a:t>February 19</a:t>
                      </a:r>
                      <a:r>
                        <a:rPr lang="en-GB" sz="1600" b="0" i="0" kern="1200" baseline="30000" dirty="0">
                          <a:solidFill>
                            <a:schemeClr val="tx1"/>
                          </a:solidFill>
                          <a:effectLst/>
                          <a:latin typeface="Century Gothic" panose="020B0502020202020204" pitchFamily="34" charset="0"/>
                          <a:ea typeface="+mn-ea"/>
                          <a:cs typeface="+mn-cs"/>
                        </a:rPr>
                        <a:t>th</a:t>
                      </a:r>
                      <a:r>
                        <a:rPr lang="en-GB" sz="1600" b="0" i="0" kern="1200" dirty="0">
                          <a:solidFill>
                            <a:schemeClr val="tx1"/>
                          </a:solidFill>
                          <a:effectLst/>
                          <a:latin typeface="Century Gothic" panose="020B0502020202020204" pitchFamily="34" charset="0"/>
                          <a:ea typeface="+mn-ea"/>
                          <a:cs typeface="+mn-cs"/>
                        </a:rPr>
                        <a:t> 1866 – June 27</a:t>
                      </a:r>
                      <a:r>
                        <a:rPr lang="en-GB" sz="1600" b="0" i="0" kern="1200" baseline="30000" dirty="0">
                          <a:solidFill>
                            <a:schemeClr val="tx1"/>
                          </a:solidFill>
                          <a:effectLst/>
                          <a:latin typeface="Century Gothic" panose="020B0502020202020204" pitchFamily="34" charset="0"/>
                          <a:ea typeface="+mn-ea"/>
                          <a:cs typeface="+mn-cs"/>
                        </a:rPr>
                        <a:t>th</a:t>
                      </a:r>
                      <a:r>
                        <a:rPr lang="en-GB" sz="1600" b="0" i="0" kern="1200" dirty="0">
                          <a:solidFill>
                            <a:schemeClr val="tx1"/>
                          </a:solidFill>
                          <a:effectLst/>
                          <a:latin typeface="Century Gothic" panose="020B0502020202020204" pitchFamily="34" charset="0"/>
                          <a:ea typeface="+mn-ea"/>
                          <a:cs typeface="+mn-cs"/>
                        </a:rPr>
                        <a:t> 1953</a:t>
                      </a:r>
                      <a:endParaRPr lang="en-US" sz="1600" b="0" i="0" kern="1200" dirty="0">
                        <a:solidFill>
                          <a:schemeClr val="tx1"/>
                        </a:solidFill>
                        <a:effectLst/>
                        <a:latin typeface="Century Gothic" panose="020B0502020202020204" pitchFamily="34" charset="0"/>
                        <a:ea typeface="+mn-ea"/>
                        <a:cs typeface="+mn-cs"/>
                      </a:endParaRP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376030">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6" y="1125261"/>
            <a:ext cx="4045253" cy="646331"/>
          </a:xfrm>
          <a:prstGeom prst="rect">
            <a:avLst/>
          </a:prstGeom>
          <a:noFill/>
        </p:spPr>
        <p:txBody>
          <a:bodyPr wrap="square">
            <a:spAutoFit/>
          </a:bodyPr>
          <a:lstStyle/>
          <a:p>
            <a:pPr algn="ctr"/>
            <a:r>
              <a:rPr lang="en-GB" sz="3600" b="1" dirty="0">
                <a:latin typeface="Century Gothic" panose="020B0502020202020204" pitchFamily="34" charset="0"/>
              </a:rPr>
              <a:t>BOMBAST </a:t>
            </a: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6" y="4897433"/>
            <a:ext cx="4045253" cy="584775"/>
          </a:xfrm>
          <a:prstGeom prst="rect">
            <a:avLst/>
          </a:prstGeom>
          <a:noFill/>
        </p:spPr>
        <p:txBody>
          <a:bodyPr wrap="square">
            <a:spAutoFit/>
          </a:bodyPr>
          <a:lstStyle/>
          <a:p>
            <a:pPr lvl="0" algn="ctr" defTabSz="685800">
              <a:defRPr/>
            </a:pPr>
            <a:r>
              <a:rPr lang="en-US" sz="3200" b="1" dirty="0">
                <a:latin typeface="Century Gothic" panose="020B0502020202020204" pitchFamily="34" charset="0"/>
              </a:rPr>
              <a:t>Mary Anderson</a:t>
            </a:r>
            <a:endParaRPr lang="en-US" sz="3200" dirty="0">
              <a:latin typeface="Century Gothic" panose="020B0502020202020204" pitchFamily="34" charset="0"/>
            </a:endParaRPr>
          </a:p>
        </p:txBody>
      </p:sp>
      <p:pic>
        <p:nvPicPr>
          <p:cNvPr id="4" name="19">
            <a:hlinkClick r:id="" action="ppaction://media"/>
            <a:extLst>
              <a:ext uri="{FF2B5EF4-FFF2-40B4-BE49-F238E27FC236}">
                <a16:creationId xmlns:a16="http://schemas.microsoft.com/office/drawing/2014/main" id="{AFA403E5-D2C1-4CF7-B283-3C0FFA710E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64555" y="130828"/>
            <a:ext cx="609600" cy="609600"/>
          </a:xfrm>
          <a:prstGeom prst="rect">
            <a:avLst/>
          </a:prstGeom>
        </p:spPr>
      </p:pic>
      <p:pic>
        <p:nvPicPr>
          <p:cNvPr id="6" name="19">
            <a:hlinkClick r:id="" action="ppaction://media"/>
            <a:extLst>
              <a:ext uri="{FF2B5EF4-FFF2-40B4-BE49-F238E27FC236}">
                <a16:creationId xmlns:a16="http://schemas.microsoft.com/office/drawing/2014/main" id="{1AD3F5BE-2B59-40B0-A1BA-68D56B5E0B4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969595" y="108857"/>
            <a:ext cx="609600" cy="609600"/>
          </a:xfrm>
          <a:prstGeom prst="rect">
            <a:avLst/>
          </a:prstGeom>
        </p:spPr>
      </p:pic>
      <p:pic>
        <p:nvPicPr>
          <p:cNvPr id="7" name="Online Media 6" title="Welshly Arms - Legendary (Official Video)">
            <a:hlinkClick r:id="" action="ppaction://media"/>
            <a:extLst>
              <a:ext uri="{FF2B5EF4-FFF2-40B4-BE49-F238E27FC236}">
                <a16:creationId xmlns:a16="http://schemas.microsoft.com/office/drawing/2014/main" id="{5CBBAE93-2B71-42C1-B60B-EFB76200C694}"/>
              </a:ext>
            </a:extLst>
          </p:cNvPr>
          <p:cNvPicPr>
            <a:picLocks noRot="1" noChangeAspect="1"/>
          </p:cNvPicPr>
          <p:nvPr>
            <a:videoFile r:link="rId5"/>
          </p:nvPr>
        </p:nvPicPr>
        <p:blipFill>
          <a:blip r:embed="rId10"/>
          <a:stretch>
            <a:fillRect/>
          </a:stretch>
        </p:blipFill>
        <p:spPr>
          <a:xfrm>
            <a:off x="7400469" y="4897433"/>
            <a:ext cx="5652711" cy="4323343"/>
          </a:xfrm>
          <a:prstGeom prst="rect">
            <a:avLst/>
          </a:prstGeom>
        </p:spPr>
      </p:pic>
    </p:spTree>
    <p:extLst>
      <p:ext uri="{BB962C8B-B14F-4D97-AF65-F5344CB8AC3E}">
        <p14:creationId xmlns:p14="http://schemas.microsoft.com/office/powerpoint/2010/main" val="3244136211"/>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209" fill="hold"/>
                                        <p:tgtEl>
                                          <p:spTgt spid="4"/>
                                        </p:tgtEl>
                                      </p:cBhvr>
                                    </p:cmd>
                                  </p:childTnLst>
                                </p:cTn>
                              </p:par>
                            </p:childTnLst>
                          </p:cTn>
                        </p:par>
                      </p:childTnLst>
                    </p:cTn>
                  </p:par>
                </p:childTnLst>
              </p:cTn>
              <p:nextCondLst>
                <p:cond evt="onClick" delay="0">
                  <p:tgtEl>
                    <p:spTgt spid="8"/>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9611" fill="hold"/>
                                        <p:tgtEl>
                                          <p:spTgt spid="6"/>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992342167"/>
              </p:ext>
            </p:extLst>
          </p:nvPr>
        </p:nvGraphicFramePr>
        <p:xfrm>
          <a:off x="3355218" y="1125260"/>
          <a:ext cx="9697964" cy="8067564"/>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666443">
                <a:tc rowSpan="2">
                  <a:txBody>
                    <a:bodyPr/>
                    <a:lstStyle/>
                    <a:p>
                      <a:pPr algn="ctr"/>
                      <a:endParaRPr lang="en-US" sz="1600" b="0" i="0" kern="1200" dirty="0">
                        <a:solidFill>
                          <a:schemeClr val="tx1"/>
                        </a:solidFill>
                        <a:effectLst/>
                        <a:latin typeface="Century Gothic" panose="020B0502020202020204" pitchFamily="34" charset="0"/>
                        <a:ea typeface="+mn-ea"/>
                        <a:cs typeface="+mn-cs"/>
                      </a:endParaRPr>
                    </a:p>
                    <a:p>
                      <a:pPr algn="ctr"/>
                      <a:endParaRPr lang="en-US" sz="16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US" sz="1400" b="0" i="0" kern="1200" dirty="0">
                          <a:solidFill>
                            <a:schemeClr val="tx1"/>
                          </a:solidFill>
                          <a:effectLst/>
                          <a:latin typeface="Century Gothic" panose="020B0502020202020204" pitchFamily="34" charset="0"/>
                          <a:ea typeface="+mn-ea"/>
                          <a:cs typeface="+mn-cs"/>
                        </a:rPr>
                        <a:t>/</a:t>
                      </a:r>
                      <a:r>
                        <a:rPr lang="en-GB" sz="1600" b="0" i="0" kern="1200" dirty="0" err="1">
                          <a:solidFill>
                            <a:schemeClr val="tx1"/>
                          </a:solidFill>
                          <a:effectLst/>
                          <a:latin typeface="+mn-lt"/>
                          <a:ea typeface="+mn-ea"/>
                          <a:cs typeface="+mn-cs"/>
                        </a:rPr>
                        <a:t>maˈleɪz</a:t>
                      </a:r>
                      <a:r>
                        <a:rPr lang="en-US" sz="1400" b="0" i="0" kern="1200" dirty="0">
                          <a:solidFill>
                            <a:schemeClr val="tx1"/>
                          </a:solidFill>
                          <a:effectLst/>
                          <a:latin typeface="Century Gothic" panose="020B0502020202020204" pitchFamily="34" charset="0"/>
                          <a:ea typeface="+mn-ea"/>
                          <a:cs typeface="+mn-cs"/>
                        </a:rPr>
                        <a:t>/</a:t>
                      </a:r>
                    </a:p>
                    <a:p>
                      <a:pPr algn="ctr"/>
                      <a:endParaRPr lang="en-GB" sz="2000" b="0" i="0" kern="1200" dirty="0">
                        <a:solidFill>
                          <a:schemeClr val="tx1"/>
                        </a:solidFill>
                        <a:effectLst/>
                        <a:latin typeface="Century Gothic" panose="020B0502020202020204" pitchFamily="34" charset="0"/>
                        <a:ea typeface="+mn-ea"/>
                        <a:cs typeface="+mn-cs"/>
                      </a:endParaRPr>
                    </a:p>
                    <a:p>
                      <a:pPr algn="ctr"/>
                      <a:r>
                        <a:rPr lang="en-GB" sz="1600" b="1" i="0" kern="1200" dirty="0">
                          <a:solidFill>
                            <a:schemeClr val="tx1"/>
                          </a:solidFill>
                          <a:effectLst/>
                          <a:latin typeface="Century Gothic" panose="020B0502020202020204" pitchFamily="34" charset="0"/>
                          <a:ea typeface="+mn-ea"/>
                          <a:cs typeface="+mn-cs"/>
                        </a:rPr>
                        <a:t>Origin</a:t>
                      </a:r>
                      <a:r>
                        <a:rPr lang="en-GB" sz="1600" b="0" i="0" kern="1200" dirty="0">
                          <a:solidFill>
                            <a:schemeClr val="tx1"/>
                          </a:solidFill>
                          <a:effectLst/>
                          <a:latin typeface="Century Gothic" panose="020B0502020202020204" pitchFamily="34" charset="0"/>
                          <a:ea typeface="+mn-ea"/>
                          <a:cs typeface="+mn-cs"/>
                        </a:rPr>
                        <a:t>: </a:t>
                      </a:r>
                      <a:r>
                        <a:rPr lang="en-US" sz="1600" b="0" i="0" kern="1200" dirty="0">
                          <a:solidFill>
                            <a:schemeClr val="tx1"/>
                          </a:solidFill>
                          <a:effectLst/>
                          <a:latin typeface="Century Gothic" panose="020B0502020202020204" pitchFamily="34" charset="0"/>
                          <a:ea typeface="+mn-ea"/>
                          <a:cs typeface="+mn-cs"/>
                        </a:rPr>
                        <a:t>mid 18th century: from French, from Old French </a:t>
                      </a:r>
                      <a:r>
                        <a:rPr lang="en-US" sz="1600" b="0" i="1" kern="1200" dirty="0">
                          <a:solidFill>
                            <a:schemeClr val="tx1"/>
                          </a:solidFill>
                          <a:effectLst/>
                          <a:latin typeface="Century Gothic" panose="020B0502020202020204" pitchFamily="34" charset="0"/>
                          <a:ea typeface="+mn-ea"/>
                          <a:cs typeface="+mn-cs"/>
                        </a:rPr>
                        <a:t>mal</a:t>
                      </a:r>
                      <a:r>
                        <a:rPr lang="en-US" sz="1600" b="0" i="0" kern="1200" dirty="0">
                          <a:solidFill>
                            <a:schemeClr val="tx1"/>
                          </a:solidFill>
                          <a:effectLst/>
                          <a:latin typeface="Century Gothic" panose="020B0502020202020204" pitchFamily="34" charset="0"/>
                          <a:ea typeface="+mn-ea"/>
                          <a:cs typeface="+mn-cs"/>
                        </a:rPr>
                        <a:t> ‘bad’</a:t>
                      </a:r>
                      <a:endParaRPr lang="en-GB" sz="1600" b="0" i="0" kern="1200" dirty="0">
                        <a:solidFill>
                          <a:schemeClr val="tx1"/>
                        </a:solidFill>
                        <a:effectLst/>
                        <a:latin typeface="Century Gothic" panose="020B0502020202020204" pitchFamily="34" charset="0"/>
                        <a:ea typeface="+mn-ea"/>
                        <a:cs typeface="+mn-cs"/>
                      </a:endParaRPr>
                    </a:p>
                    <a:p>
                      <a:pPr algn="ctr"/>
                      <a:endParaRPr lang="en-GB" sz="1600" b="0" i="0" kern="1200" dirty="0">
                        <a:solidFill>
                          <a:schemeClr val="tx1"/>
                        </a:solidFill>
                        <a:effectLst/>
                        <a:latin typeface="Century Gothic" panose="020B0502020202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i="1" kern="1200" dirty="0">
                          <a:solidFill>
                            <a:schemeClr val="tx1"/>
                          </a:solidFill>
                          <a:effectLst/>
                          <a:latin typeface="Century Gothic" panose="020B0502020202020204" pitchFamily="34" charset="0"/>
                          <a:ea typeface="+mn-ea"/>
                          <a:cs typeface="+mn-cs"/>
                        </a:rPr>
                        <a:t>Noun -  </a:t>
                      </a:r>
                      <a:r>
                        <a:rPr lang="en-US" sz="1600" b="0" i="0" kern="1200" dirty="0">
                          <a:solidFill>
                            <a:schemeClr val="tx1"/>
                          </a:solidFill>
                          <a:effectLst/>
                          <a:latin typeface="Century Gothic" panose="020B0502020202020204" pitchFamily="34" charset="0"/>
                          <a:ea typeface="+mn-ea"/>
                          <a:cs typeface="+mn-cs"/>
                        </a:rPr>
                        <a:t>A general feeling of discomfort, illness, or unease whose exact cause is difficult to identify.</a:t>
                      </a:r>
                    </a:p>
                    <a:p>
                      <a:pPr algn="ctr"/>
                      <a:endParaRPr lang="en-US" sz="1800" b="0" i="0" kern="1200" dirty="0">
                        <a:solidFill>
                          <a:schemeClr val="tx1"/>
                        </a:solidFill>
                        <a:effectLst/>
                        <a:latin typeface="Century Gothic" panose="020B0502020202020204" pitchFamily="34" charset="0"/>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b="0" i="0" kern="1200" dirty="0">
                          <a:solidFill>
                            <a:schemeClr val="tx1"/>
                          </a:solidFill>
                          <a:effectLst/>
                          <a:latin typeface="Century Gothic" panose="020B0502020202020204" pitchFamily="34" charset="0"/>
                          <a:ea typeface="+mn-ea"/>
                          <a:cs typeface="+mn-cs"/>
                        </a:rPr>
                        <a:t>“The way to get started is to quit talking and begin doing.”</a:t>
                      </a: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US" sz="2000" b="1" i="0" kern="1200" dirty="0">
                          <a:solidFill>
                            <a:schemeClr val="tx1"/>
                          </a:solidFill>
                          <a:effectLst/>
                          <a:latin typeface="Century Gothic" panose="020B0502020202020204" pitchFamily="34" charset="0"/>
                          <a:ea typeface="+mn-ea"/>
                          <a:cs typeface="+mn-cs"/>
                        </a:rPr>
                        <a:t> - Walt Disney</a:t>
                      </a:r>
                      <a:endParaRPr lang="en-GB" sz="2000" b="1" dirty="0">
                        <a:latin typeface="Century Gothic" panose="020B0502020202020204" pitchFamily="34" charset="0"/>
                      </a:endParaRPr>
                    </a:p>
                    <a:p>
                      <a:endParaRPr lang="en-GB"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035145">
                <a:tc vMerge="1">
                  <a:txBody>
                    <a:bodyPr/>
                    <a:lstStyle/>
                    <a:p>
                      <a:endParaRPr lang="en-GB"/>
                    </a:p>
                  </a:txBody>
                  <a:tcPr/>
                </a:tc>
                <a:tc gridSpan="2">
                  <a:txBody>
                    <a:bodyPr/>
                    <a:lstStyle/>
                    <a:p>
                      <a:pPr algn="ctr"/>
                      <a:r>
                        <a:rPr lang="en-GB" sz="2400" b="1" dirty="0">
                          <a:latin typeface="Century Gothic" panose="020B0502020202020204" pitchFamily="34" charset="0"/>
                        </a:rPr>
                        <a:t>Sarah Bareilles “Brave”</a:t>
                      </a:r>
                    </a:p>
                    <a:p>
                      <a:pPr algn="ctr"/>
                      <a:r>
                        <a:rPr lang="en-GB" sz="2400" b="1" dirty="0">
                          <a:latin typeface="Century Gothic" panose="020B0502020202020204" pitchFamily="34" charset="0"/>
                        </a:rPr>
                        <a:t>2013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1044038">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US" sz="1800" b="0" i="0" kern="1200" dirty="0">
                          <a:solidFill>
                            <a:schemeClr val="tx1"/>
                          </a:solidFill>
                          <a:effectLst/>
                          <a:latin typeface="Century Gothic" panose="020B0502020202020204" pitchFamily="34" charset="0"/>
                          <a:ea typeface="+mn-ea"/>
                          <a:cs typeface="+mn-cs"/>
                        </a:rPr>
                        <a:t>July 17, 1920 – September 21, 2002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321938">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1284905"/>
            <a:ext cx="4045253" cy="707886"/>
          </a:xfrm>
          <a:prstGeom prst="rect">
            <a:avLst/>
          </a:prstGeom>
          <a:noFill/>
        </p:spPr>
        <p:txBody>
          <a:bodyPr wrap="square">
            <a:spAutoFit/>
          </a:bodyPr>
          <a:lstStyle/>
          <a:p>
            <a:pPr algn="ctr" fontAlgn="t"/>
            <a:r>
              <a:rPr lang="en-US" sz="4000" b="1" dirty="0">
                <a:latin typeface="Century Gothic" panose="020B0502020202020204" pitchFamily="34" charset="0"/>
              </a:rPr>
              <a:t>MALAISE</a:t>
            </a: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7" y="4814403"/>
            <a:ext cx="4045253" cy="584775"/>
          </a:xfrm>
          <a:prstGeom prst="rect">
            <a:avLst/>
          </a:prstGeom>
          <a:noFill/>
        </p:spPr>
        <p:txBody>
          <a:bodyPr wrap="square">
            <a:spAutoFit/>
          </a:bodyPr>
          <a:lstStyle/>
          <a:p>
            <a:pPr lvl="0" algn="ctr" defTabSz="685800">
              <a:defRPr/>
            </a:pPr>
            <a:r>
              <a:rPr lang="en-GB" sz="3200" b="1" dirty="0">
                <a:latin typeface="Century Gothic" panose="020B0502020202020204" pitchFamily="34" charset="0"/>
              </a:rPr>
              <a:t>Nils Bohlin</a:t>
            </a:r>
          </a:p>
        </p:txBody>
      </p:sp>
      <p:pic>
        <p:nvPicPr>
          <p:cNvPr id="4" name="2">
            <a:hlinkClick r:id="" action="ppaction://media"/>
            <a:extLst>
              <a:ext uri="{FF2B5EF4-FFF2-40B4-BE49-F238E27FC236}">
                <a16:creationId xmlns:a16="http://schemas.microsoft.com/office/drawing/2014/main" id="{6D45D07A-19D2-4C63-A34B-CDCEBF09CD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768243" y="187352"/>
            <a:ext cx="609600" cy="609600"/>
          </a:xfrm>
          <a:prstGeom prst="rect">
            <a:avLst/>
          </a:prstGeom>
        </p:spPr>
      </p:pic>
      <p:pic>
        <p:nvPicPr>
          <p:cNvPr id="6" name="2">
            <a:hlinkClick r:id="" action="ppaction://media"/>
            <a:extLst>
              <a:ext uri="{FF2B5EF4-FFF2-40B4-BE49-F238E27FC236}">
                <a16:creationId xmlns:a16="http://schemas.microsoft.com/office/drawing/2014/main" id="{2894671F-7E90-4825-B022-E8EE1965FD9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994400" y="187352"/>
            <a:ext cx="609600" cy="609600"/>
          </a:xfrm>
          <a:prstGeom prst="rect">
            <a:avLst/>
          </a:prstGeom>
        </p:spPr>
      </p:pic>
      <p:pic>
        <p:nvPicPr>
          <p:cNvPr id="7" name="Online Media 6" title="Sara Bareilles - Brave (Official Video)">
            <a:hlinkClick r:id="" action="ppaction://media"/>
            <a:extLst>
              <a:ext uri="{FF2B5EF4-FFF2-40B4-BE49-F238E27FC236}">
                <a16:creationId xmlns:a16="http://schemas.microsoft.com/office/drawing/2014/main" id="{D0239F20-31FC-4292-BF21-2E3719B6AC3F}"/>
              </a:ext>
            </a:extLst>
          </p:cNvPr>
          <p:cNvPicPr>
            <a:picLocks noRot="1" noChangeAspect="1"/>
          </p:cNvPicPr>
          <p:nvPr>
            <a:videoFile r:link="rId5"/>
          </p:nvPr>
        </p:nvPicPr>
        <p:blipFill>
          <a:blip r:embed="rId10"/>
          <a:stretch>
            <a:fillRect/>
          </a:stretch>
        </p:blipFill>
        <p:spPr>
          <a:xfrm>
            <a:off x="7400470" y="4836620"/>
            <a:ext cx="5640563" cy="4356204"/>
          </a:xfrm>
          <a:prstGeom prst="rect">
            <a:avLst/>
          </a:prstGeom>
        </p:spPr>
      </p:pic>
    </p:spTree>
    <p:extLst>
      <p:ext uri="{BB962C8B-B14F-4D97-AF65-F5344CB8AC3E}">
        <p14:creationId xmlns:p14="http://schemas.microsoft.com/office/powerpoint/2010/main" val="3406598675"/>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0258" fill="hold"/>
                                        <p:tgtEl>
                                          <p:spTgt spid="4"/>
                                        </p:tgtEl>
                                      </p:cBhvr>
                                    </p:cmd>
                                  </p:childTnLst>
                                </p:cTn>
                              </p:par>
                            </p:childTnLst>
                          </p:cTn>
                        </p:par>
                      </p:childTnLst>
                    </p:cTn>
                  </p:par>
                </p:childTnLst>
              </p:cTn>
              <p:nextCondLst>
                <p:cond evt="onClick" delay="0">
                  <p:tgtEl>
                    <p:spTgt spid="8"/>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911" fill="hold"/>
                                        <p:tgtEl>
                                          <p:spTgt spid="6"/>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1701455746"/>
              </p:ext>
            </p:extLst>
          </p:nvPr>
        </p:nvGraphicFramePr>
        <p:xfrm>
          <a:off x="3355217" y="1125262"/>
          <a:ext cx="9697964" cy="8095514"/>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486379">
                <a:tc rowSpan="2">
                  <a:txBody>
                    <a:bodyPr/>
                    <a:lstStyle/>
                    <a:p>
                      <a:pPr algn="ctr"/>
                      <a:r>
                        <a:rPr lang="en-GB" sz="1800" b="0" i="0" kern="1200" dirty="0">
                          <a:solidFill>
                            <a:schemeClr val="tx1"/>
                          </a:solidFill>
                          <a:effectLst/>
                          <a:latin typeface="Century Gothic" panose="020B0502020202020204" pitchFamily="34" charset="0"/>
                          <a:ea typeface="+mn-ea"/>
                          <a:cs typeface="+mn-cs"/>
                        </a:rPr>
                        <a:t>/</a:t>
                      </a:r>
                      <a:r>
                        <a:rPr lang="en-GB" sz="2000" b="0" i="0" kern="1200" dirty="0">
                          <a:solidFill>
                            <a:schemeClr val="tx1"/>
                          </a:solidFill>
                          <a:effectLst/>
                          <a:latin typeface="Century Gothic" panose="020B0502020202020204" pitchFamily="34" charset="0"/>
                          <a:ea typeface="+mn-ea"/>
                          <a:cs typeface="+mn-cs"/>
                        </a:rPr>
                        <a:t>ˈ</a:t>
                      </a:r>
                      <a:r>
                        <a:rPr lang="en-GB" sz="2000" b="0" i="0" kern="1200" dirty="0" err="1">
                          <a:solidFill>
                            <a:schemeClr val="tx1"/>
                          </a:solidFill>
                          <a:effectLst/>
                          <a:latin typeface="Century Gothic" panose="020B0502020202020204" pitchFamily="34" charset="0"/>
                          <a:ea typeface="+mn-ea"/>
                          <a:cs typeface="+mn-cs"/>
                        </a:rPr>
                        <a:t>ʃɑːd</a:t>
                      </a:r>
                      <a:r>
                        <a:rPr lang="en-GB" sz="2000" b="0" i="0" kern="1200" dirty="0">
                          <a:solidFill>
                            <a:schemeClr val="tx1"/>
                          </a:solidFill>
                          <a:effectLst/>
                          <a:latin typeface="Century Gothic" panose="020B0502020202020204" pitchFamily="34" charset="0"/>
                          <a:ea typeface="+mn-ea"/>
                          <a:cs typeface="+mn-cs"/>
                        </a:rPr>
                        <a:t>(ə)</a:t>
                      </a:r>
                      <a:r>
                        <a:rPr lang="en-GB" sz="2000" b="0" i="0" kern="1200" dirty="0" err="1">
                          <a:solidFill>
                            <a:schemeClr val="tx1"/>
                          </a:solidFill>
                          <a:effectLst/>
                          <a:latin typeface="Century Gothic" panose="020B0502020202020204" pitchFamily="34" charset="0"/>
                          <a:ea typeface="+mn-ea"/>
                          <a:cs typeface="+mn-cs"/>
                        </a:rPr>
                        <a:t>nˌfrɔɪdə</a:t>
                      </a:r>
                      <a:r>
                        <a:rPr lang="en-GB" sz="1800" b="0" i="0" kern="1200" dirty="0">
                          <a:solidFill>
                            <a:schemeClr val="tx1"/>
                          </a:solidFill>
                          <a:effectLst/>
                          <a:latin typeface="Century Gothic" panose="020B0502020202020204" pitchFamily="34" charset="0"/>
                          <a:ea typeface="+mn-ea"/>
                          <a:cs typeface="+mn-cs"/>
                        </a:rPr>
                        <a:t>/</a:t>
                      </a:r>
                    </a:p>
                    <a:p>
                      <a:pPr algn="ctr"/>
                      <a:endParaRPr lang="en-GB" sz="2000" b="1" dirty="0">
                        <a:latin typeface="Century Gothic" panose="020B0502020202020204" pitchFamily="34" charset="0"/>
                      </a:endParaRPr>
                    </a:p>
                    <a:p>
                      <a:pPr algn="ctr"/>
                      <a:r>
                        <a:rPr lang="en-GB" sz="2000" b="1" dirty="0">
                          <a:latin typeface="Century Gothic" panose="020B0502020202020204" pitchFamily="34" charset="0"/>
                        </a:rPr>
                        <a:t>Origin: </a:t>
                      </a:r>
                      <a:r>
                        <a:rPr lang="en-US" sz="2000" b="0" i="0" kern="1200" dirty="0">
                          <a:solidFill>
                            <a:schemeClr val="tx1"/>
                          </a:solidFill>
                          <a:effectLst/>
                          <a:latin typeface="Century Gothic" panose="020B0502020202020204" pitchFamily="34" charset="0"/>
                          <a:ea typeface="+mn-ea"/>
                          <a:cs typeface="+mn-cs"/>
                        </a:rPr>
                        <a:t>From German </a:t>
                      </a:r>
                      <a:endParaRPr lang="en-GB" sz="2000" b="0" i="1" kern="1200" dirty="0">
                        <a:solidFill>
                          <a:schemeClr val="tx1"/>
                        </a:solidFill>
                        <a:effectLst/>
                        <a:latin typeface="Century Gothic" panose="020B0502020202020204" pitchFamily="34" charset="0"/>
                        <a:ea typeface="+mn-ea"/>
                        <a:cs typeface="+mn-cs"/>
                      </a:endParaRPr>
                    </a:p>
                    <a:p>
                      <a:pPr algn="l"/>
                      <a:endParaRPr lang="en-GB" sz="2000" b="0" i="1" kern="1200" dirty="0">
                        <a:solidFill>
                          <a:schemeClr val="tx1"/>
                        </a:solidFill>
                        <a:effectLst/>
                        <a:latin typeface="Century Gothic" panose="020B0502020202020204" pitchFamily="34" charset="0"/>
                        <a:ea typeface="+mn-ea"/>
                        <a:cs typeface="+mn-cs"/>
                      </a:endParaRPr>
                    </a:p>
                    <a:p>
                      <a:pPr algn="l"/>
                      <a:r>
                        <a:rPr lang="en-GB" sz="2000" b="0" i="1" kern="1200" dirty="0">
                          <a:solidFill>
                            <a:schemeClr val="tx1"/>
                          </a:solidFill>
                          <a:effectLst/>
                          <a:latin typeface="Century Gothic" panose="020B0502020202020204" pitchFamily="34" charset="0"/>
                          <a:ea typeface="+mn-ea"/>
                          <a:cs typeface="+mn-cs"/>
                        </a:rPr>
                        <a:t>Noun  </a:t>
                      </a:r>
                      <a:endParaRPr lang="en-GB" sz="2000" b="0" i="0" kern="1200" dirty="0">
                        <a:solidFill>
                          <a:schemeClr val="tx1"/>
                        </a:solidFill>
                        <a:effectLst/>
                        <a:latin typeface="Century Gothic" panose="020B0502020202020204" pitchFamily="34" charset="0"/>
                        <a:ea typeface="+mn-ea"/>
                        <a:cs typeface="+mn-cs"/>
                      </a:endParaRPr>
                    </a:p>
                    <a:p>
                      <a:r>
                        <a:rPr lang="en-US" sz="2000" b="0" i="0" kern="1200" dirty="0">
                          <a:solidFill>
                            <a:schemeClr val="tx1"/>
                          </a:solidFill>
                          <a:effectLst/>
                          <a:latin typeface="Century Gothic" panose="020B0502020202020204" pitchFamily="34" charset="0"/>
                          <a:ea typeface="+mn-ea"/>
                          <a:cs typeface="+mn-cs"/>
                        </a:rPr>
                        <a:t>Pleasure derived by someone from another person's misfortune.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800" b="0" i="0" kern="1200" dirty="0">
                          <a:solidFill>
                            <a:schemeClr val="tx1"/>
                          </a:solidFill>
                          <a:effectLst/>
                          <a:latin typeface="Century Gothic" panose="020B0502020202020204" pitchFamily="34" charset="0"/>
                          <a:ea typeface="+mn-ea"/>
                          <a:cs typeface="+mn-cs"/>
                        </a:rPr>
                        <a:t>“There are no secrets to success. It is the result of preparation, hard work and learning from failure.”</a:t>
                      </a:r>
                    </a:p>
                    <a:p>
                      <a:pPr algn="ctr"/>
                      <a:endParaRPr lang="en-US" sz="1800" b="0" i="0" kern="1200" dirty="0">
                        <a:solidFill>
                          <a:schemeClr val="tx1"/>
                        </a:solidFill>
                        <a:effectLst/>
                        <a:latin typeface="Century Gothic" panose="020B0502020202020204" pitchFamily="34" charset="0"/>
                        <a:ea typeface="+mn-ea"/>
                        <a:cs typeface="+mn-cs"/>
                      </a:endParaRPr>
                    </a:p>
                    <a:p>
                      <a:pPr algn="ctr"/>
                      <a:r>
                        <a:rPr lang="en-US" sz="1800" b="1" i="0" kern="1200" dirty="0">
                          <a:solidFill>
                            <a:schemeClr val="tx1"/>
                          </a:solidFill>
                          <a:effectLst/>
                          <a:latin typeface="Century Gothic" panose="020B0502020202020204" pitchFamily="34" charset="0"/>
                          <a:ea typeface="+mn-ea"/>
                          <a:cs typeface="+mn-cs"/>
                        </a:rPr>
                        <a:t>– Colin Powell</a:t>
                      </a:r>
                      <a:endParaRPr lang="en-GB" sz="1800"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272101">
                <a:tc vMerge="1">
                  <a:txBody>
                    <a:bodyPr/>
                    <a:lstStyle/>
                    <a:p>
                      <a:endParaRPr lang="en-GB"/>
                    </a:p>
                  </a:txBody>
                  <a:tcPr/>
                </a:tc>
                <a:tc gridSpan="2">
                  <a:txBody>
                    <a:bodyPr/>
                    <a:lstStyle/>
                    <a:p>
                      <a:pPr algn="ctr">
                        <a:lnSpc>
                          <a:spcPct val="150000"/>
                        </a:lnSpc>
                      </a:pPr>
                      <a:r>
                        <a:rPr lang="en-GB" sz="2800" b="1" dirty="0" err="1">
                          <a:latin typeface="Century Gothic" panose="020B0502020202020204" pitchFamily="34" charset="0"/>
                        </a:rPr>
                        <a:t>P!NK</a:t>
                      </a:r>
                      <a:r>
                        <a:rPr lang="en-GB" sz="2800" b="1" dirty="0">
                          <a:latin typeface="Century Gothic" panose="020B0502020202020204" pitchFamily="34" charset="0"/>
                        </a:rPr>
                        <a:t> </a:t>
                      </a:r>
                      <a:r>
                        <a:rPr lang="en-GB" sz="2800" b="1" i="1" dirty="0">
                          <a:latin typeface="Century Gothic" panose="020B0502020202020204" pitchFamily="34" charset="0"/>
                        </a:rPr>
                        <a:t>“All I know so far”</a:t>
                      </a:r>
                    </a:p>
                    <a:p>
                      <a:pPr algn="ctr">
                        <a:lnSpc>
                          <a:spcPct val="150000"/>
                        </a:lnSpc>
                      </a:pPr>
                      <a:r>
                        <a:rPr lang="en-GB" sz="2800" b="1" i="1" dirty="0">
                          <a:latin typeface="Century Gothic" panose="020B0502020202020204" pitchFamily="34" charset="0"/>
                        </a:rPr>
                        <a:t>2021</a:t>
                      </a:r>
                      <a:endParaRPr lang="en-GB" sz="2400" b="1" i="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933053">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Century Gothic" panose="020B0502020202020204" pitchFamily="34" charset="0"/>
                          <a:ea typeface="+mn-ea"/>
                          <a:cs typeface="+mn-cs"/>
                        </a:rPr>
                        <a:t>March 28</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1819 – March 15</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1891</a:t>
                      </a: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376030">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6" y="1125261"/>
            <a:ext cx="4045253" cy="584775"/>
          </a:xfrm>
          <a:prstGeom prst="rect">
            <a:avLst/>
          </a:prstGeom>
          <a:noFill/>
        </p:spPr>
        <p:txBody>
          <a:bodyPr wrap="square">
            <a:spAutoFit/>
          </a:bodyPr>
          <a:lstStyle/>
          <a:p>
            <a:pPr algn="ctr"/>
            <a:r>
              <a:rPr lang="en-GB" sz="3200" b="1" dirty="0">
                <a:latin typeface="Century Gothic" panose="020B0502020202020204" pitchFamily="34" charset="0"/>
              </a:rPr>
              <a:t>SCHADENFREUDE</a:t>
            </a:r>
            <a:endParaRPr lang="en-US" sz="3200" b="1" dirty="0">
              <a:latin typeface="Century Gothic" panose="020B0502020202020204" pitchFamily="34" charset="0"/>
            </a:endParaRP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6" y="4897433"/>
            <a:ext cx="4045253" cy="584775"/>
          </a:xfrm>
          <a:prstGeom prst="rect">
            <a:avLst/>
          </a:prstGeom>
          <a:noFill/>
        </p:spPr>
        <p:txBody>
          <a:bodyPr wrap="square">
            <a:spAutoFit/>
          </a:bodyPr>
          <a:lstStyle/>
          <a:p>
            <a:pPr lvl="0" algn="ctr" defTabSz="685800">
              <a:defRPr/>
            </a:pPr>
            <a:r>
              <a:rPr lang="en-US" sz="3200" b="1" dirty="0">
                <a:latin typeface="Century Gothic" panose="020B0502020202020204" pitchFamily="34" charset="0"/>
              </a:rPr>
              <a:t>Joseph </a:t>
            </a:r>
            <a:r>
              <a:rPr lang="en-US" sz="3200" b="1" dirty="0" err="1">
                <a:latin typeface="Century Gothic" panose="020B0502020202020204" pitchFamily="34" charset="0"/>
              </a:rPr>
              <a:t>Bazalgette</a:t>
            </a:r>
            <a:endParaRPr lang="en-US" sz="3200" dirty="0">
              <a:latin typeface="Century Gothic" panose="020B0502020202020204" pitchFamily="34" charset="0"/>
            </a:endParaRPr>
          </a:p>
        </p:txBody>
      </p:sp>
      <p:pic>
        <p:nvPicPr>
          <p:cNvPr id="4" name="Online Media 3" title="P!NK - All I Know So Far (Official Video)">
            <a:hlinkClick r:id="" action="ppaction://media"/>
            <a:extLst>
              <a:ext uri="{FF2B5EF4-FFF2-40B4-BE49-F238E27FC236}">
                <a16:creationId xmlns:a16="http://schemas.microsoft.com/office/drawing/2014/main" id="{34D0D4C1-90BA-45F3-9247-EF236C20A086}"/>
              </a:ext>
            </a:extLst>
          </p:cNvPr>
          <p:cNvPicPr>
            <a:picLocks noRot="1" noChangeAspect="1"/>
          </p:cNvPicPr>
          <p:nvPr>
            <a:videoFile r:link="rId1"/>
          </p:nvPr>
        </p:nvPicPr>
        <p:blipFill>
          <a:blip r:embed="rId9"/>
          <a:stretch>
            <a:fillRect/>
          </a:stretch>
        </p:blipFill>
        <p:spPr>
          <a:xfrm>
            <a:off x="7400469" y="4897433"/>
            <a:ext cx="5652711" cy="4295392"/>
          </a:xfrm>
          <a:prstGeom prst="rect">
            <a:avLst/>
          </a:prstGeom>
        </p:spPr>
      </p:pic>
      <p:pic>
        <p:nvPicPr>
          <p:cNvPr id="6" name="20">
            <a:hlinkClick r:id="" action="ppaction://media"/>
            <a:extLst>
              <a:ext uri="{FF2B5EF4-FFF2-40B4-BE49-F238E27FC236}">
                <a16:creationId xmlns:a16="http://schemas.microsoft.com/office/drawing/2014/main" id="{DF832ED8-9E1B-411B-B9B3-0EDB5DDC1C9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073042" y="210861"/>
            <a:ext cx="609600" cy="609600"/>
          </a:xfrm>
          <a:prstGeom prst="rect">
            <a:avLst/>
          </a:prstGeom>
        </p:spPr>
      </p:pic>
      <p:pic>
        <p:nvPicPr>
          <p:cNvPr id="7" name="20">
            <a:hlinkClick r:id="" action="ppaction://media"/>
            <a:extLst>
              <a:ext uri="{FF2B5EF4-FFF2-40B4-BE49-F238E27FC236}">
                <a16:creationId xmlns:a16="http://schemas.microsoft.com/office/drawing/2014/main" id="{A6074421-C3E5-488F-9D30-008DAD72D89B}"/>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7220560" y="195237"/>
            <a:ext cx="609600" cy="609600"/>
          </a:xfrm>
          <a:prstGeom prst="rect">
            <a:avLst/>
          </a:prstGeom>
        </p:spPr>
      </p:pic>
    </p:spTree>
    <p:extLst>
      <p:ext uri="{BB962C8B-B14F-4D97-AF65-F5344CB8AC3E}">
        <p14:creationId xmlns:p14="http://schemas.microsoft.com/office/powerpoint/2010/main" val="662559930"/>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video>
              <p:cMediaNode vol="80000">
                <p:cTn id="8" fill="hold" display="0">
                  <p:stCondLst>
                    <p:cond delay="indefinite"/>
                  </p:stCondLst>
                </p:cTn>
                <p:tgtEl>
                  <p:spTgt spid="4"/>
                </p:tgtEl>
              </p:cMediaNode>
            </p:vide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421" fill="hold"/>
                                        <p:tgtEl>
                                          <p:spTgt spid="6"/>
                                        </p:tgtEl>
                                      </p:cBhvr>
                                    </p:cmd>
                                  </p:childTnLst>
                                </p:cTn>
                              </p:par>
                            </p:childTnLst>
                          </p:cTn>
                        </p:par>
                      </p:childTnLst>
                    </p:cTn>
                  </p:par>
                </p:childTnLst>
              </p:cTn>
              <p:nextCondLst>
                <p:cond evt="onClick" delay="0">
                  <p:tgtEl>
                    <p:spTgt spid="8"/>
                  </p:tgtEl>
                </p:cond>
              </p:nextCondLst>
            </p:seq>
            <p:audio>
              <p:cMediaNode vol="80000" showWhenStopped="0">
                <p:cTn id="14" fill="hold" display="0">
                  <p:stCondLst>
                    <p:cond delay="indefinite"/>
                  </p:stCondLst>
                  <p:endCondLst>
                    <p:cond evt="onStopAudio" delay="0">
                      <p:tgtEl>
                        <p:sldTgt/>
                      </p:tgtEl>
                    </p:cond>
                  </p:endCondLst>
                </p:cTn>
                <p:tgtEl>
                  <p:spTgt spid="7"/>
                </p:tgtEl>
              </p:cMediaNode>
            </p:audio>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3437" fill="hold"/>
                                        <p:tgtEl>
                                          <p:spTgt spid="7"/>
                                        </p:tgtEl>
                                      </p:cBhvr>
                                    </p:cmd>
                                  </p:child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811273283"/>
              </p:ext>
            </p:extLst>
          </p:nvPr>
        </p:nvGraphicFramePr>
        <p:xfrm>
          <a:off x="3355218" y="1125260"/>
          <a:ext cx="9697964" cy="8067564"/>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666443">
                <a:tc rowSpan="2">
                  <a:txBody>
                    <a:bodyPr/>
                    <a:lstStyle/>
                    <a:p>
                      <a:pPr algn="ctr"/>
                      <a:endParaRPr lang="en-US" sz="1800" b="0" i="0" kern="1200" dirty="0">
                        <a:solidFill>
                          <a:schemeClr val="tx1"/>
                        </a:solidFill>
                        <a:effectLst/>
                        <a:latin typeface="Century Gothic" panose="020B0502020202020204" pitchFamily="34" charset="0"/>
                        <a:ea typeface="+mn-ea"/>
                        <a:cs typeface="+mn-cs"/>
                      </a:endParaRPr>
                    </a:p>
                    <a:p>
                      <a:pPr algn="ctr"/>
                      <a:endParaRPr lang="en-US" sz="1800" b="0" i="0" kern="1200" dirty="0">
                        <a:solidFill>
                          <a:schemeClr val="tx1"/>
                        </a:solidFill>
                        <a:effectLst/>
                        <a:latin typeface="Century Gothic" panose="020B0502020202020204" pitchFamily="34" charset="0"/>
                        <a:ea typeface="+mn-ea"/>
                        <a:cs typeface="+mn-cs"/>
                      </a:endParaRPr>
                    </a:p>
                    <a:p>
                      <a:pPr algn="ctr"/>
                      <a:endParaRPr lang="en-US" sz="18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Century Gothic" panose="020B0502020202020204" pitchFamily="34" charset="0"/>
                          <a:ea typeface="+mn-ea"/>
                          <a:cs typeface="+mn-cs"/>
                        </a:rPr>
                        <a:t>/</a:t>
                      </a:r>
                      <a:r>
                        <a:rPr lang="en-GB" sz="1800" b="0" i="0" kern="1200" dirty="0" err="1">
                          <a:solidFill>
                            <a:schemeClr val="tx1"/>
                          </a:solidFill>
                          <a:effectLst/>
                          <a:latin typeface="+mn-lt"/>
                          <a:ea typeface="+mn-ea"/>
                          <a:cs typeface="+mn-cs"/>
                        </a:rPr>
                        <a:t>ɒbfʌskeɪt</a:t>
                      </a:r>
                      <a:r>
                        <a:rPr lang="en-GB" sz="1600" b="0" i="0" kern="1200" dirty="0">
                          <a:solidFill>
                            <a:schemeClr val="tx1"/>
                          </a:solidFill>
                          <a:effectLst/>
                          <a:latin typeface="Century Gothic" panose="020B0502020202020204" pitchFamily="34" charset="0"/>
                          <a:ea typeface="+mn-ea"/>
                          <a:cs typeface="+mn-cs"/>
                        </a:rPr>
                        <a:t>/</a:t>
                      </a:r>
                    </a:p>
                    <a:p>
                      <a:endParaRPr lang="en-GB" sz="2400" b="0" i="1" kern="1200" dirty="0">
                        <a:solidFill>
                          <a:schemeClr val="tx1"/>
                        </a:solidFill>
                        <a:effectLst/>
                        <a:latin typeface="Century Gothic" panose="020B0502020202020204" pitchFamily="34" charset="0"/>
                        <a:ea typeface="+mn-ea"/>
                        <a:cs typeface="+mn-cs"/>
                      </a:endParaRPr>
                    </a:p>
                    <a:p>
                      <a:pPr algn="ctr"/>
                      <a:r>
                        <a:rPr lang="en-GB" sz="1800" b="1" dirty="0">
                          <a:latin typeface="Century Gothic" panose="020B0502020202020204" pitchFamily="34" charset="0"/>
                        </a:rPr>
                        <a:t>Origin: </a:t>
                      </a:r>
                      <a:r>
                        <a:rPr lang="en-GB" sz="1800" b="0" dirty="0">
                          <a:latin typeface="Century Gothic" panose="020B0502020202020204" pitchFamily="34" charset="0"/>
                        </a:rPr>
                        <a:t>L</a:t>
                      </a:r>
                      <a:r>
                        <a:rPr lang="en-US" sz="1800" b="0" i="0" kern="1200" dirty="0">
                          <a:solidFill>
                            <a:schemeClr val="tx1"/>
                          </a:solidFill>
                          <a:effectLst/>
                          <a:latin typeface="Century Gothic" panose="020B0502020202020204" pitchFamily="34" charset="0"/>
                          <a:ea typeface="+mn-ea"/>
                          <a:cs typeface="+mn-cs"/>
                        </a:rPr>
                        <a:t>ate Middle English: from late Latin </a:t>
                      </a:r>
                      <a:r>
                        <a:rPr lang="en-US" sz="1800" b="0" i="1" kern="1200" dirty="0" err="1">
                          <a:solidFill>
                            <a:schemeClr val="tx1"/>
                          </a:solidFill>
                          <a:effectLst/>
                          <a:latin typeface="Century Gothic" panose="020B0502020202020204" pitchFamily="34" charset="0"/>
                          <a:ea typeface="+mn-ea"/>
                          <a:cs typeface="+mn-cs"/>
                        </a:rPr>
                        <a:t>obfuscat</a:t>
                      </a:r>
                      <a:r>
                        <a:rPr lang="en-US" sz="1800" b="0" i="1" kern="1200" dirty="0">
                          <a:solidFill>
                            <a:schemeClr val="tx1"/>
                          </a:solidFill>
                          <a:effectLst/>
                          <a:latin typeface="Century Gothic" panose="020B0502020202020204" pitchFamily="34" charset="0"/>
                          <a:ea typeface="+mn-ea"/>
                          <a:cs typeface="+mn-cs"/>
                        </a:rPr>
                        <a:t>-</a:t>
                      </a:r>
                      <a:r>
                        <a:rPr lang="en-US" sz="1800" b="0" i="0" kern="1200" dirty="0">
                          <a:solidFill>
                            <a:schemeClr val="tx1"/>
                          </a:solidFill>
                          <a:effectLst/>
                          <a:latin typeface="Century Gothic" panose="020B0502020202020204" pitchFamily="34" charset="0"/>
                          <a:ea typeface="+mn-ea"/>
                          <a:cs typeface="+mn-cs"/>
                        </a:rPr>
                        <a:t> ‘darkened’</a:t>
                      </a:r>
                      <a:endParaRPr lang="en-GB" sz="1800" b="0" i="0" kern="1200" dirty="0">
                        <a:solidFill>
                          <a:schemeClr val="tx1"/>
                        </a:solidFill>
                        <a:effectLst/>
                        <a:latin typeface="Century Gothic" panose="020B0502020202020204" pitchFamily="34" charset="0"/>
                        <a:ea typeface="+mn-ea"/>
                        <a:cs typeface="+mn-cs"/>
                      </a:endParaRPr>
                    </a:p>
                    <a:p>
                      <a:pPr algn="l"/>
                      <a:endParaRPr lang="en-GB" sz="1800" b="0" i="1" kern="1200" dirty="0">
                        <a:solidFill>
                          <a:schemeClr val="tx1"/>
                        </a:solidFill>
                        <a:effectLst/>
                        <a:latin typeface="Century Gothic" panose="020B0502020202020204" pitchFamily="34" charset="0"/>
                        <a:ea typeface="+mn-ea"/>
                        <a:cs typeface="+mn-cs"/>
                      </a:endParaRPr>
                    </a:p>
                    <a:p>
                      <a:pPr algn="l"/>
                      <a:r>
                        <a:rPr lang="en-GB" sz="1800" b="0" i="1" kern="1200" dirty="0">
                          <a:solidFill>
                            <a:schemeClr val="tx1"/>
                          </a:solidFill>
                          <a:effectLst/>
                          <a:latin typeface="Century Gothic" panose="020B0502020202020204" pitchFamily="34" charset="0"/>
                          <a:ea typeface="+mn-ea"/>
                          <a:cs typeface="+mn-cs"/>
                        </a:rPr>
                        <a:t>Verb: </a:t>
                      </a:r>
                      <a:r>
                        <a:rPr lang="en-US" sz="1800" b="0" i="0" kern="1200" dirty="0">
                          <a:solidFill>
                            <a:schemeClr val="tx1"/>
                          </a:solidFill>
                          <a:effectLst/>
                          <a:latin typeface="Century Gothic" panose="020B0502020202020204" pitchFamily="34" charset="0"/>
                          <a:ea typeface="+mn-ea"/>
                          <a:cs typeface="+mn-cs"/>
                        </a:rPr>
                        <a:t>To make obscure, unclear, or unintelligible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ase"/>
                      <a:r>
                        <a:rPr lang="en-US" sz="2400" b="0" i="0" kern="1200" dirty="0">
                          <a:solidFill>
                            <a:schemeClr val="tx1"/>
                          </a:solidFill>
                          <a:effectLst/>
                          <a:latin typeface="Century Gothic" panose="020B0502020202020204" pitchFamily="34" charset="0"/>
                          <a:ea typeface="+mn-ea"/>
                          <a:cs typeface="+mn-cs"/>
                        </a:rPr>
                        <a:t>“If you set your goals ridiculously high and it's a failure, you will fail above everyone else's success.”</a:t>
                      </a:r>
                    </a:p>
                    <a:p>
                      <a:pPr algn="ctr" fontAlgn="base"/>
                      <a:r>
                        <a:rPr lang="en-US" sz="2400" b="1" dirty="0">
                          <a:latin typeface="Century Gothic" panose="020B0502020202020204" pitchFamily="34" charset="0"/>
                        </a:rPr>
                        <a:t>- James Cameron</a:t>
                      </a:r>
                      <a:endParaRPr lang="en-GB" sz="2400" b="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035145">
                <a:tc vMerge="1">
                  <a:txBody>
                    <a:bodyPr/>
                    <a:lstStyle/>
                    <a:p>
                      <a:endParaRPr lang="en-GB"/>
                    </a:p>
                  </a:txBody>
                  <a:tcPr/>
                </a:tc>
                <a:tc gridSpan="2">
                  <a:txBody>
                    <a:bodyPr/>
                    <a:lstStyle/>
                    <a:p>
                      <a:pPr algn="ctr">
                        <a:lnSpc>
                          <a:spcPct val="100000"/>
                        </a:lnSpc>
                      </a:pPr>
                      <a:r>
                        <a:rPr lang="en-GB" sz="2400" b="1" dirty="0">
                          <a:latin typeface="Century Gothic" panose="020B0502020202020204" pitchFamily="34" charset="0"/>
                        </a:rPr>
                        <a:t>Kelly Clarkson “Stronger”</a:t>
                      </a:r>
                    </a:p>
                    <a:p>
                      <a:pPr algn="ctr">
                        <a:lnSpc>
                          <a:spcPct val="100000"/>
                        </a:lnSpc>
                      </a:pPr>
                      <a:r>
                        <a:rPr lang="en-GB" sz="2400" b="1" i="0" dirty="0">
                          <a:latin typeface="Century Gothic" panose="020B0502020202020204" pitchFamily="34" charset="0"/>
                        </a:rPr>
                        <a:t>2011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1044038">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Century Gothic" panose="020B0502020202020204" pitchFamily="34" charset="0"/>
                          <a:ea typeface="+mn-ea"/>
                          <a:cs typeface="+mn-cs"/>
                        </a:rPr>
                        <a:t>May 8</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1828 – October 30</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1910</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321938">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1284905"/>
            <a:ext cx="4045253" cy="707886"/>
          </a:xfrm>
          <a:prstGeom prst="rect">
            <a:avLst/>
          </a:prstGeom>
          <a:noFill/>
        </p:spPr>
        <p:txBody>
          <a:bodyPr wrap="square">
            <a:spAutoFit/>
          </a:bodyPr>
          <a:lstStyle/>
          <a:p>
            <a:pPr algn="ctr"/>
            <a:r>
              <a:rPr lang="en-GB" sz="4000" b="1" dirty="0">
                <a:latin typeface="Century Gothic" panose="020B0502020202020204" pitchFamily="34" charset="0"/>
              </a:rPr>
              <a:t>OBFUSCATE</a:t>
            </a:r>
            <a:endParaRPr lang="en-US" sz="4000" b="1" dirty="0">
              <a:latin typeface="Century Gothic" panose="020B0502020202020204" pitchFamily="34" charset="0"/>
            </a:endParaRP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7" y="4907723"/>
            <a:ext cx="4045253" cy="584775"/>
          </a:xfrm>
          <a:prstGeom prst="rect">
            <a:avLst/>
          </a:prstGeom>
          <a:noFill/>
        </p:spPr>
        <p:txBody>
          <a:bodyPr wrap="square">
            <a:spAutoFit/>
          </a:bodyPr>
          <a:lstStyle/>
          <a:p>
            <a:pPr lvl="0" algn="ctr" defTabSz="685800">
              <a:defRPr/>
            </a:pPr>
            <a:r>
              <a:rPr lang="en-GB" sz="3200" b="1" dirty="0">
                <a:latin typeface="Century Gothic" panose="020B0502020202020204" pitchFamily="34" charset="0"/>
              </a:rPr>
              <a:t>Henry Dunant</a:t>
            </a:r>
          </a:p>
        </p:txBody>
      </p:sp>
      <p:pic>
        <p:nvPicPr>
          <p:cNvPr id="4" name="3">
            <a:hlinkClick r:id="" action="ppaction://media"/>
            <a:extLst>
              <a:ext uri="{FF2B5EF4-FFF2-40B4-BE49-F238E27FC236}">
                <a16:creationId xmlns:a16="http://schemas.microsoft.com/office/drawing/2014/main" id="{5EB16A9C-A136-4EBD-A2D5-058BF20C59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41432" y="152047"/>
            <a:ext cx="609600" cy="609600"/>
          </a:xfrm>
          <a:prstGeom prst="rect">
            <a:avLst/>
          </a:prstGeom>
        </p:spPr>
      </p:pic>
      <p:pic>
        <p:nvPicPr>
          <p:cNvPr id="6" name="3">
            <a:hlinkClick r:id="" action="ppaction://media"/>
            <a:extLst>
              <a:ext uri="{FF2B5EF4-FFF2-40B4-BE49-F238E27FC236}">
                <a16:creationId xmlns:a16="http://schemas.microsoft.com/office/drawing/2014/main" id="{B1D8B9A5-DC89-4E62-A596-53C2BFE018C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994400" y="103576"/>
            <a:ext cx="609600" cy="609600"/>
          </a:xfrm>
          <a:prstGeom prst="rect">
            <a:avLst/>
          </a:prstGeom>
        </p:spPr>
      </p:pic>
      <p:pic>
        <p:nvPicPr>
          <p:cNvPr id="7" name="Online Media 6" title="Kelly Clarkson - Stronger (What Doesn't Kill You) [Official Video]">
            <a:hlinkClick r:id="" action="ppaction://media"/>
            <a:extLst>
              <a:ext uri="{FF2B5EF4-FFF2-40B4-BE49-F238E27FC236}">
                <a16:creationId xmlns:a16="http://schemas.microsoft.com/office/drawing/2014/main" id="{21DB271B-4465-4178-BB30-014E921BC69F}"/>
              </a:ext>
            </a:extLst>
          </p:cNvPr>
          <p:cNvPicPr>
            <a:picLocks noRot="1" noChangeAspect="1"/>
          </p:cNvPicPr>
          <p:nvPr>
            <a:videoFile r:link="rId5"/>
          </p:nvPr>
        </p:nvPicPr>
        <p:blipFill>
          <a:blip r:embed="rId10"/>
          <a:stretch>
            <a:fillRect/>
          </a:stretch>
        </p:blipFill>
        <p:spPr>
          <a:xfrm>
            <a:off x="7400470" y="4823741"/>
            <a:ext cx="5652710" cy="4369083"/>
          </a:xfrm>
          <a:prstGeom prst="rect">
            <a:avLst/>
          </a:prstGeom>
        </p:spPr>
      </p:pic>
    </p:spTree>
    <p:extLst>
      <p:ext uri="{BB962C8B-B14F-4D97-AF65-F5344CB8AC3E}">
        <p14:creationId xmlns:p14="http://schemas.microsoft.com/office/powerpoint/2010/main" val="1259520998"/>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289" fill="hold"/>
                                        <p:tgtEl>
                                          <p:spTgt spid="4"/>
                                        </p:tgtEl>
                                      </p:cBhvr>
                                    </p:cmd>
                                  </p:childTnLst>
                                </p:cTn>
                              </p:par>
                            </p:childTnLst>
                          </p:cTn>
                        </p:par>
                      </p:childTnLst>
                    </p:cTn>
                  </p:par>
                </p:childTnLst>
              </p:cTn>
              <p:nextCondLst>
                <p:cond evt="onClick" delay="0">
                  <p:tgtEl>
                    <p:spTgt spid="8"/>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1390" fill="hold"/>
                                        <p:tgtEl>
                                          <p:spTgt spid="6"/>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2383602365"/>
              </p:ext>
            </p:extLst>
          </p:nvPr>
        </p:nvGraphicFramePr>
        <p:xfrm>
          <a:off x="3355216" y="1102682"/>
          <a:ext cx="9697964" cy="8109021"/>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5672668">
                  <a:extLst>
                    <a:ext uri="{9D8B030D-6E8A-4147-A177-3AD203B41FA5}">
                      <a16:colId xmlns:a16="http://schemas.microsoft.com/office/drawing/2014/main" val="4094599187"/>
                    </a:ext>
                  </a:extLst>
                </a:gridCol>
              </a:tblGrid>
              <a:tr h="2581460">
                <a:tc rowSpan="2">
                  <a:txBody>
                    <a:bodyPr/>
                    <a:lstStyle/>
                    <a:p>
                      <a:pPr algn="ctr"/>
                      <a:endParaRPr lang="en-US" sz="1800" b="0" i="0" kern="1200" dirty="0">
                        <a:solidFill>
                          <a:schemeClr val="tx1"/>
                        </a:solidFill>
                        <a:effectLst/>
                        <a:latin typeface="Century Gothic" panose="020B0502020202020204" pitchFamily="34" charset="0"/>
                        <a:ea typeface="+mn-ea"/>
                        <a:cs typeface="+mn-cs"/>
                      </a:endParaRPr>
                    </a:p>
                    <a:p>
                      <a:pPr algn="ctr"/>
                      <a:endParaRPr lang="en-US" sz="1800" b="0" i="0" kern="1200" dirty="0">
                        <a:solidFill>
                          <a:schemeClr val="tx1"/>
                        </a:solidFill>
                        <a:effectLst/>
                        <a:latin typeface="Century Gothic" panose="020B0502020202020204" pitchFamily="34" charset="0"/>
                        <a:ea typeface="+mn-ea"/>
                        <a:cs typeface="+mn-cs"/>
                      </a:endParaRPr>
                    </a:p>
                    <a:p>
                      <a:pPr algn="ctr"/>
                      <a:r>
                        <a:rPr lang="en-GB" sz="1800" b="0" i="0" kern="1200" dirty="0">
                          <a:solidFill>
                            <a:schemeClr val="tx1"/>
                          </a:solidFill>
                          <a:effectLst/>
                          <a:latin typeface="Century Gothic" panose="020B0502020202020204" pitchFamily="34" charset="0"/>
                          <a:ea typeface="+mn-ea"/>
                          <a:cs typeface="+mn-cs"/>
                        </a:rPr>
                        <a:t>/</a:t>
                      </a:r>
                      <a:r>
                        <a:rPr lang="en-GB" sz="2000" b="0" i="0" kern="1200" dirty="0">
                          <a:solidFill>
                            <a:schemeClr val="tx1"/>
                          </a:solidFill>
                          <a:effectLst/>
                          <a:latin typeface="+mn-lt"/>
                          <a:ea typeface="+mn-ea"/>
                          <a:cs typeface="+mn-cs"/>
                        </a:rPr>
                        <a:t>ˈ</a:t>
                      </a:r>
                      <a:r>
                        <a:rPr lang="en-GB" sz="2000" b="0" i="0" kern="1200" dirty="0" err="1">
                          <a:solidFill>
                            <a:schemeClr val="tx1"/>
                          </a:solidFill>
                          <a:effectLst/>
                          <a:latin typeface="+mn-lt"/>
                          <a:ea typeface="+mn-ea"/>
                          <a:cs typeface="+mn-cs"/>
                        </a:rPr>
                        <a:t>mɪmzi</a:t>
                      </a:r>
                      <a:r>
                        <a:rPr lang="en-GB" sz="1800" b="0" i="0" kern="1200" dirty="0">
                          <a:solidFill>
                            <a:schemeClr val="tx1"/>
                          </a:solidFill>
                          <a:effectLst/>
                          <a:latin typeface="Century Gothic" panose="020B0502020202020204" pitchFamily="34" charset="0"/>
                          <a:ea typeface="+mn-ea"/>
                          <a:cs typeface="+mn-cs"/>
                        </a:rPr>
                        <a:t>/</a:t>
                      </a:r>
                    </a:p>
                    <a:p>
                      <a:pPr algn="ctr"/>
                      <a:endParaRPr lang="en-GB" sz="2800" b="0" i="1" kern="1200" dirty="0">
                        <a:solidFill>
                          <a:schemeClr val="tx1"/>
                        </a:solidFill>
                        <a:effectLst/>
                        <a:latin typeface="Century Gothic" panose="020B0502020202020204" pitchFamily="34" charset="0"/>
                        <a:ea typeface="+mn-ea"/>
                        <a:cs typeface="+mn-cs"/>
                      </a:endParaRPr>
                    </a:p>
                    <a:p>
                      <a:pPr algn="ctr"/>
                      <a:r>
                        <a:rPr lang="en-GB" sz="2000" b="1" dirty="0">
                          <a:latin typeface="Century Gothic" panose="020B0502020202020204" pitchFamily="34" charset="0"/>
                        </a:rPr>
                        <a:t>Origin: </a:t>
                      </a:r>
                      <a:r>
                        <a:rPr lang="en-GB" sz="2000" b="0" i="0" kern="1200" dirty="0">
                          <a:solidFill>
                            <a:schemeClr val="tx1"/>
                          </a:solidFill>
                          <a:effectLst/>
                          <a:latin typeface="Century Gothic" panose="020B0502020202020204" pitchFamily="34" charset="0"/>
                          <a:ea typeface="+mn-ea"/>
                          <a:cs typeface="+mn-cs"/>
                        </a:rPr>
                        <a:t>late 19th century Old English </a:t>
                      </a:r>
                    </a:p>
                    <a:p>
                      <a:pPr algn="ctr"/>
                      <a:endParaRPr lang="en-GB" sz="2000" b="0" i="0" kern="1200" dirty="0">
                        <a:solidFill>
                          <a:schemeClr val="tx1"/>
                        </a:solidFill>
                        <a:effectLst/>
                        <a:latin typeface="Century Gothic" panose="020B0502020202020204" pitchFamily="34" charset="0"/>
                        <a:ea typeface="+mn-ea"/>
                        <a:cs typeface="+mn-cs"/>
                      </a:endParaRPr>
                    </a:p>
                    <a:p>
                      <a:pPr algn="l"/>
                      <a:r>
                        <a:rPr lang="en-GB" sz="2000" b="0" i="1" kern="1200" dirty="0">
                          <a:solidFill>
                            <a:schemeClr val="tx1"/>
                          </a:solidFill>
                          <a:effectLst/>
                          <a:latin typeface="Century Gothic" panose="020B0502020202020204" pitchFamily="34" charset="0"/>
                          <a:ea typeface="+mn-ea"/>
                          <a:cs typeface="+mn-cs"/>
                        </a:rPr>
                        <a:t>Adjective: </a:t>
                      </a:r>
                      <a:r>
                        <a:rPr lang="en-US" sz="2000" b="0" i="0" kern="1200" dirty="0">
                          <a:solidFill>
                            <a:schemeClr val="tx1"/>
                          </a:solidFill>
                          <a:effectLst/>
                          <a:latin typeface="Century Gothic" panose="020B0502020202020204" pitchFamily="34" charset="0"/>
                          <a:ea typeface="+mn-ea"/>
                          <a:cs typeface="+mn-cs"/>
                        </a:rPr>
                        <a:t>Rather feeble and prim or ineffectual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ase"/>
                      <a:r>
                        <a:rPr lang="en-US" sz="2400" b="0" i="0" kern="1200" dirty="0">
                          <a:solidFill>
                            <a:schemeClr val="tx1"/>
                          </a:solidFill>
                          <a:effectLst/>
                          <a:latin typeface="Century Gothic" panose="020B0502020202020204" pitchFamily="34" charset="0"/>
                          <a:ea typeface="+mn-ea"/>
                          <a:cs typeface="+mn-cs"/>
                        </a:rPr>
                        <a:t>“The person that you spend the most time within your life is yourself, so you better try and make yourself as interesting as possible.”</a:t>
                      </a:r>
                    </a:p>
                    <a:p>
                      <a:pPr algn="ctr" fontAlgn="base"/>
                      <a:endParaRPr lang="en-US" sz="2400" b="1" i="0" kern="1200" dirty="0">
                        <a:solidFill>
                          <a:schemeClr val="tx1"/>
                        </a:solidFill>
                        <a:effectLst/>
                        <a:latin typeface="Century Gothic" panose="020B0502020202020204" pitchFamily="34" charset="0"/>
                        <a:ea typeface="+mn-ea"/>
                        <a:cs typeface="+mn-cs"/>
                      </a:endParaRPr>
                    </a:p>
                    <a:p>
                      <a:pPr algn="ctr"/>
                      <a:r>
                        <a:rPr lang="en-US" sz="2400" b="1" i="0" kern="1200" dirty="0">
                          <a:solidFill>
                            <a:schemeClr val="tx1"/>
                          </a:solidFill>
                          <a:effectLst/>
                          <a:latin typeface="Century Gothic" panose="020B0502020202020204" pitchFamily="34" charset="0"/>
                          <a:ea typeface="+mn-ea"/>
                          <a:cs typeface="+mn-cs"/>
                        </a:rPr>
                        <a:t>– UNKNOWN</a:t>
                      </a:r>
                      <a:endParaRPr lang="en-GB" sz="2400" b="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403538"/>
                  </a:ext>
                </a:extLst>
              </a:tr>
              <a:tr h="1259278">
                <a:tc vMerge="1">
                  <a:txBody>
                    <a:bodyPr/>
                    <a:lstStyle/>
                    <a:p>
                      <a:endParaRPr lang="en-GB"/>
                    </a:p>
                  </a:txBody>
                  <a:tcPr/>
                </a:tc>
                <a:tc>
                  <a:txBody>
                    <a:bodyPr/>
                    <a:lstStyle/>
                    <a:p>
                      <a:pPr algn="ctr">
                        <a:lnSpc>
                          <a:spcPct val="100000"/>
                        </a:lnSpc>
                      </a:pPr>
                      <a:r>
                        <a:rPr lang="en-GB" sz="2400" b="1" dirty="0">
                          <a:latin typeface="Century Gothic" panose="020B0502020202020204" pitchFamily="34" charset="0"/>
                        </a:rPr>
                        <a:t>MONTY PYTHON </a:t>
                      </a:r>
                      <a:r>
                        <a:rPr lang="en-GB" sz="2400" b="1" i="1" dirty="0">
                          <a:latin typeface="Century Gothic" panose="020B0502020202020204" pitchFamily="34" charset="0"/>
                        </a:rPr>
                        <a:t>“Always look on the Brightside of life”</a:t>
                      </a:r>
                    </a:p>
                    <a:p>
                      <a:pPr algn="ctr">
                        <a:lnSpc>
                          <a:spcPct val="150000"/>
                        </a:lnSpc>
                      </a:pPr>
                      <a:r>
                        <a:rPr lang="en-GB" sz="2400" b="1" dirty="0">
                          <a:latin typeface="Century Gothic" panose="020B0502020202020204" pitchFamily="34" charset="0"/>
                        </a:rPr>
                        <a:t>1979 </a:t>
                      </a:r>
                      <a:endParaRPr lang="en-GB" sz="2400" b="1" i="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4750087"/>
                  </a:ext>
                </a:extLst>
              </a:tr>
              <a:tr h="1010763">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US" sz="1600" b="0" i="0" kern="1200" dirty="0">
                          <a:solidFill>
                            <a:schemeClr val="tx1"/>
                          </a:solidFill>
                          <a:effectLst/>
                          <a:latin typeface="Century Gothic" panose="020B0502020202020204" pitchFamily="34" charset="0"/>
                          <a:ea typeface="+mn-ea"/>
                          <a:cs typeface="+mn-cs"/>
                        </a:rPr>
                        <a:t>July 14</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1868 – July 12</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1927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278313"/>
                  </a:ext>
                </a:extLst>
              </a:tr>
              <a:tr h="3216064">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tc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1284905"/>
            <a:ext cx="4045253" cy="707886"/>
          </a:xfrm>
          <a:prstGeom prst="rect">
            <a:avLst/>
          </a:prstGeom>
          <a:noFill/>
        </p:spPr>
        <p:txBody>
          <a:bodyPr wrap="square">
            <a:spAutoFit/>
          </a:bodyPr>
          <a:lstStyle/>
          <a:p>
            <a:pPr algn="ctr"/>
            <a:r>
              <a:rPr lang="en-GB" sz="4000" b="1" dirty="0">
                <a:latin typeface="Century Gothic" panose="020B0502020202020204" pitchFamily="34" charset="0"/>
              </a:rPr>
              <a:t>MIMSY</a:t>
            </a:r>
            <a:endParaRPr lang="en-US" sz="4000" b="1" dirty="0">
              <a:latin typeface="Century Gothic" panose="020B0502020202020204" pitchFamily="34" charset="0"/>
            </a:endParaRP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7" y="5028760"/>
            <a:ext cx="4045253" cy="584775"/>
          </a:xfrm>
          <a:prstGeom prst="rect">
            <a:avLst/>
          </a:prstGeom>
          <a:noFill/>
        </p:spPr>
        <p:txBody>
          <a:bodyPr wrap="square">
            <a:spAutoFit/>
          </a:bodyPr>
          <a:lstStyle/>
          <a:p>
            <a:pPr lvl="0" algn="ctr" defTabSz="685800">
              <a:defRPr/>
            </a:pPr>
            <a:r>
              <a:rPr lang="en-GB" sz="3200" b="1" dirty="0">
                <a:latin typeface="Century Gothic" panose="020B0502020202020204" pitchFamily="34" charset="0"/>
              </a:rPr>
              <a:t>Gertrude Bell</a:t>
            </a:r>
          </a:p>
        </p:txBody>
      </p:sp>
      <p:pic>
        <p:nvPicPr>
          <p:cNvPr id="4" name="4">
            <a:hlinkClick r:id="" action="ppaction://media"/>
            <a:extLst>
              <a:ext uri="{FF2B5EF4-FFF2-40B4-BE49-F238E27FC236}">
                <a16:creationId xmlns:a16="http://schemas.microsoft.com/office/drawing/2014/main" id="{7ED9062E-7CF5-4FA1-BD99-1217626365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48428" y="195237"/>
            <a:ext cx="609600" cy="609600"/>
          </a:xfrm>
          <a:prstGeom prst="rect">
            <a:avLst/>
          </a:prstGeom>
        </p:spPr>
      </p:pic>
      <p:pic>
        <p:nvPicPr>
          <p:cNvPr id="6" name="4">
            <a:hlinkClick r:id="" action="ppaction://media"/>
            <a:extLst>
              <a:ext uri="{FF2B5EF4-FFF2-40B4-BE49-F238E27FC236}">
                <a16:creationId xmlns:a16="http://schemas.microsoft.com/office/drawing/2014/main" id="{FAEE93A5-DF84-4ED2-912F-31367C9355D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196818" y="152047"/>
            <a:ext cx="609600" cy="609600"/>
          </a:xfrm>
          <a:prstGeom prst="rect">
            <a:avLst/>
          </a:prstGeom>
        </p:spPr>
      </p:pic>
      <p:pic>
        <p:nvPicPr>
          <p:cNvPr id="7" name="Online Media 6" title="Eric Idle - &quot;Always Look On The Bright Side Of Life&quot; - STEREO HQ">
            <a:hlinkClick r:id="" action="ppaction://media"/>
            <a:extLst>
              <a:ext uri="{FF2B5EF4-FFF2-40B4-BE49-F238E27FC236}">
                <a16:creationId xmlns:a16="http://schemas.microsoft.com/office/drawing/2014/main" id="{4F8DDA95-1907-43C1-8C45-BCC60D502912}"/>
              </a:ext>
            </a:extLst>
          </p:cNvPr>
          <p:cNvPicPr>
            <a:picLocks noRot="1" noChangeAspect="1"/>
          </p:cNvPicPr>
          <p:nvPr>
            <a:videoFile r:link="rId5"/>
          </p:nvPr>
        </p:nvPicPr>
        <p:blipFill>
          <a:blip r:embed="rId9"/>
          <a:stretch>
            <a:fillRect/>
          </a:stretch>
        </p:blipFill>
        <p:spPr>
          <a:xfrm>
            <a:off x="7400470" y="5003002"/>
            <a:ext cx="5652710" cy="4239533"/>
          </a:xfrm>
          <a:prstGeom prst="rect">
            <a:avLst/>
          </a:prstGeom>
        </p:spPr>
      </p:pic>
    </p:spTree>
    <p:extLst>
      <p:ext uri="{BB962C8B-B14F-4D97-AF65-F5344CB8AC3E}">
        <p14:creationId xmlns:p14="http://schemas.microsoft.com/office/powerpoint/2010/main" val="1395820671"/>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206" fill="hold"/>
                                        <p:tgtEl>
                                          <p:spTgt spid="4"/>
                                        </p:tgtEl>
                                      </p:cBhvr>
                                    </p:cmd>
                                  </p:childTnLst>
                                </p:cTn>
                              </p:par>
                            </p:childTnLst>
                          </p:cTn>
                        </p:par>
                      </p:childTnLst>
                    </p:cTn>
                  </p:par>
                </p:childTnLst>
              </p:cTn>
              <p:nextCondLst>
                <p:cond evt="onClick" delay="0">
                  <p:tgtEl>
                    <p:spTgt spid="8"/>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8271" fill="hold"/>
                                        <p:tgtEl>
                                          <p:spTgt spid="6"/>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2734598386"/>
              </p:ext>
            </p:extLst>
          </p:nvPr>
        </p:nvGraphicFramePr>
        <p:xfrm>
          <a:off x="3355217" y="1125262"/>
          <a:ext cx="9697964" cy="8057375"/>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544785">
                <a:tc rowSpan="2">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8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Century Gothic" panose="020B0502020202020204" pitchFamily="34" charset="0"/>
                          <a:ea typeface="+mn-ea"/>
                          <a:cs typeface="+mn-cs"/>
                        </a:rPr>
                        <a:t>/</a:t>
                      </a:r>
                      <a:r>
                        <a:rPr lang="en-GB" sz="1800" b="0" i="0" kern="1200" dirty="0" err="1">
                          <a:solidFill>
                            <a:schemeClr val="tx1"/>
                          </a:solidFill>
                          <a:effectLst/>
                          <a:latin typeface="Century Gothic" panose="020B0502020202020204" pitchFamily="34" charset="0"/>
                          <a:ea typeface="+mn-ea"/>
                          <a:cs typeface="+mn-cs"/>
                        </a:rPr>
                        <a:t>kɒntjʊˈmeɪʃəs</a:t>
                      </a:r>
                      <a:r>
                        <a:rPr lang="en-GB" sz="1600" b="0" i="0" kern="1200" dirty="0">
                          <a:solidFill>
                            <a:schemeClr val="tx1"/>
                          </a:solidFill>
                          <a:effectLst/>
                          <a:latin typeface="Century Gothic" panose="020B0502020202020204" pitchFamily="34" charset="0"/>
                          <a:ea typeface="+mn-ea"/>
                          <a:cs typeface="+mn-cs"/>
                        </a:rPr>
                        <a:t>/</a:t>
                      </a:r>
                    </a:p>
                    <a:p>
                      <a:pPr algn="ctr"/>
                      <a:endParaRPr lang="en-GB" sz="2400" b="0" i="1" kern="1200" dirty="0">
                        <a:solidFill>
                          <a:schemeClr val="tx1"/>
                        </a:solidFill>
                        <a:effectLst/>
                        <a:latin typeface="Century Gothic" panose="020B0502020202020204" pitchFamily="34" charset="0"/>
                        <a:ea typeface="+mn-ea"/>
                        <a:cs typeface="+mn-cs"/>
                      </a:endParaRPr>
                    </a:p>
                    <a:p>
                      <a:pPr algn="ctr"/>
                      <a:r>
                        <a:rPr lang="en-GB" sz="1800" b="1" dirty="0">
                          <a:latin typeface="Century Gothic" panose="020B0502020202020204" pitchFamily="34" charset="0"/>
                        </a:rPr>
                        <a:t>Origin: </a:t>
                      </a:r>
                      <a:r>
                        <a:rPr lang="en-US" sz="1800" b="0" i="0" kern="1200" dirty="0">
                          <a:solidFill>
                            <a:schemeClr val="tx1"/>
                          </a:solidFill>
                          <a:effectLst/>
                          <a:latin typeface="Century Gothic" panose="020B0502020202020204" pitchFamily="34" charset="0"/>
                          <a:ea typeface="+mn-ea"/>
                          <a:cs typeface="+mn-cs"/>
                        </a:rPr>
                        <a:t>late 16th century: from Latin</a:t>
                      </a:r>
                    </a:p>
                    <a:p>
                      <a:pPr algn="ctr"/>
                      <a:endParaRPr lang="en-GB" sz="1800" b="0" i="0" kern="1200" dirty="0">
                        <a:solidFill>
                          <a:schemeClr val="tx1"/>
                        </a:solidFill>
                        <a:effectLst/>
                        <a:latin typeface="Century Gothic" panose="020B0502020202020204" pitchFamily="34" charset="0"/>
                        <a:ea typeface="+mn-ea"/>
                        <a:cs typeface="+mn-cs"/>
                      </a:endParaRPr>
                    </a:p>
                    <a:p>
                      <a:pPr algn="l"/>
                      <a:r>
                        <a:rPr lang="en-GB" sz="1800" b="0" i="1" kern="1200" dirty="0">
                          <a:solidFill>
                            <a:schemeClr val="tx1"/>
                          </a:solidFill>
                          <a:effectLst/>
                          <a:latin typeface="Century Gothic" panose="020B0502020202020204" pitchFamily="34" charset="0"/>
                          <a:ea typeface="+mn-ea"/>
                          <a:cs typeface="+mn-cs"/>
                        </a:rPr>
                        <a:t>Adjective:  </a:t>
                      </a:r>
                      <a:r>
                        <a:rPr lang="en-US" sz="1800" b="0" i="0" kern="1200" dirty="0">
                          <a:solidFill>
                            <a:schemeClr val="tx1"/>
                          </a:solidFill>
                          <a:effectLst/>
                          <a:latin typeface="Century Gothic" panose="020B0502020202020204" pitchFamily="34" charset="0"/>
                          <a:ea typeface="+mn-ea"/>
                          <a:cs typeface="+mn-cs"/>
                        </a:rPr>
                        <a:t>Stubbornly or willfully disobedient to authority.</a:t>
                      </a:r>
                    </a:p>
                    <a:p>
                      <a:endParaRPr lang="en-US" sz="1800" b="0" i="0" kern="1200" dirty="0">
                        <a:solidFill>
                          <a:schemeClr val="tx1"/>
                        </a:solidFill>
                        <a:effectLst/>
                        <a:latin typeface="Century Gothic" panose="020B0502020202020204" pitchFamily="34" charset="0"/>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ase"/>
                      <a:r>
                        <a:rPr lang="en-US" sz="2000" b="0" i="0" kern="1200" dirty="0">
                          <a:solidFill>
                            <a:schemeClr val="tx1"/>
                          </a:solidFill>
                          <a:effectLst/>
                          <a:latin typeface="Century Gothic" panose="020B0502020202020204" pitchFamily="34" charset="0"/>
                          <a:ea typeface="+mn-ea"/>
                          <a:cs typeface="+mn-cs"/>
                        </a:rPr>
                        <a:t>“Normal is nothing more than a cycle on the washing machine.”</a:t>
                      </a:r>
                    </a:p>
                    <a:p>
                      <a:pPr algn="ctr" fontAlgn="base"/>
                      <a:endParaRPr lang="en-US" sz="2000" b="1" i="0" kern="1200" dirty="0">
                        <a:solidFill>
                          <a:schemeClr val="tx1"/>
                        </a:solidFill>
                        <a:effectLst/>
                        <a:latin typeface="Century Gothic" panose="020B0502020202020204" pitchFamily="34" charset="0"/>
                        <a:ea typeface="+mn-ea"/>
                        <a:cs typeface="+mn-cs"/>
                      </a:endParaRPr>
                    </a:p>
                    <a:p>
                      <a:pPr algn="ctr"/>
                      <a:r>
                        <a:rPr lang="en-US" sz="2000" b="1" i="0" kern="1200" dirty="0">
                          <a:solidFill>
                            <a:schemeClr val="tx1"/>
                          </a:solidFill>
                          <a:effectLst/>
                          <a:latin typeface="Century Gothic" panose="020B0502020202020204" pitchFamily="34" charset="0"/>
                          <a:ea typeface="+mn-ea"/>
                          <a:cs typeface="+mn-cs"/>
                        </a:rPr>
                        <a:t>– Whoopie Goldberg </a:t>
                      </a:r>
                      <a:endParaRPr lang="en-GB" sz="2000" b="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077162">
                <a:tc vMerge="1">
                  <a:txBody>
                    <a:bodyPr/>
                    <a:lstStyle/>
                    <a:p>
                      <a:endParaRPr lang="en-GB"/>
                    </a:p>
                  </a:txBody>
                  <a:tcPr/>
                </a:tc>
                <a:tc gridSpan="2">
                  <a:txBody>
                    <a:bodyPr/>
                    <a:lstStyle/>
                    <a:p>
                      <a:pPr algn="ctr">
                        <a:lnSpc>
                          <a:spcPct val="150000"/>
                        </a:lnSpc>
                      </a:pPr>
                      <a:r>
                        <a:rPr lang="en-GB" sz="2400" b="1" dirty="0">
                          <a:latin typeface="Century Gothic" panose="020B0502020202020204" pitchFamily="34" charset="0"/>
                        </a:rPr>
                        <a:t>FOO FIGHTERS </a:t>
                      </a:r>
                      <a:r>
                        <a:rPr lang="en-GB" sz="2400" b="1" i="1" dirty="0">
                          <a:latin typeface="Century Gothic" panose="020B0502020202020204" pitchFamily="34" charset="0"/>
                        </a:rPr>
                        <a:t>“Learn to Fly”</a:t>
                      </a:r>
                    </a:p>
                    <a:p>
                      <a:pPr algn="ctr">
                        <a:lnSpc>
                          <a:spcPct val="150000"/>
                        </a:lnSpc>
                      </a:pPr>
                      <a:r>
                        <a:rPr lang="en-GB" sz="2400" b="1" i="1" dirty="0">
                          <a:latin typeface="Century Gothic" panose="020B0502020202020204" pitchFamily="34" charset="0"/>
                        </a:rPr>
                        <a:t>1999</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943769">
                <a:tc>
                  <a:txBody>
                    <a:bodyPr/>
                    <a:lstStyle/>
                    <a:p>
                      <a:pPr algn="ctr"/>
                      <a:r>
                        <a:rPr lang="en-US" sz="1600" b="0" i="0" kern="1200" dirty="0">
                          <a:solidFill>
                            <a:schemeClr val="tx1"/>
                          </a:solidFill>
                          <a:effectLst/>
                          <a:latin typeface="Century Gothic" panose="020B0502020202020204" pitchFamily="34" charset="0"/>
                          <a:ea typeface="+mn-ea"/>
                          <a:cs typeface="+mn-cs"/>
                        </a:rPr>
                        <a:t>June 25</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1963 – December 25</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2016</a:t>
                      </a: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451538">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1284905"/>
            <a:ext cx="4045253" cy="646331"/>
          </a:xfrm>
          <a:prstGeom prst="rect">
            <a:avLst/>
          </a:prstGeom>
          <a:noFill/>
        </p:spPr>
        <p:txBody>
          <a:bodyPr wrap="square">
            <a:spAutoFit/>
          </a:bodyPr>
          <a:lstStyle/>
          <a:p>
            <a:pPr algn="ctr"/>
            <a:r>
              <a:rPr lang="en-GB" sz="3600" b="1" dirty="0">
                <a:latin typeface="Century Gothic" panose="020B0502020202020204" pitchFamily="34" charset="0"/>
              </a:rPr>
              <a:t>CONTUMACIOUS</a:t>
            </a:r>
            <a:endParaRPr lang="en-US" sz="3600" b="1" dirty="0">
              <a:latin typeface="Century Gothic" panose="020B0502020202020204" pitchFamily="34" charset="0"/>
            </a:endParaRP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6" y="4743544"/>
            <a:ext cx="4045253"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3600" b="1" i="0" kern="1200" dirty="0">
                <a:solidFill>
                  <a:schemeClr val="tx1"/>
                </a:solidFill>
                <a:effectLst/>
                <a:latin typeface="Century Gothic" panose="020B0502020202020204" pitchFamily="34" charset="0"/>
                <a:ea typeface="+mn-ea"/>
                <a:cs typeface="+mn-cs"/>
              </a:rPr>
              <a:t>George Michael </a:t>
            </a:r>
          </a:p>
        </p:txBody>
      </p:sp>
      <p:pic>
        <p:nvPicPr>
          <p:cNvPr id="4" name="5">
            <a:hlinkClick r:id="" action="ppaction://media"/>
            <a:extLst>
              <a:ext uri="{FF2B5EF4-FFF2-40B4-BE49-F238E27FC236}">
                <a16:creationId xmlns:a16="http://schemas.microsoft.com/office/drawing/2014/main" id="{74F6C7E0-6A9A-4234-A7AC-D9B211F70A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45670" y="157613"/>
            <a:ext cx="609600" cy="609600"/>
          </a:xfrm>
          <a:prstGeom prst="rect">
            <a:avLst/>
          </a:prstGeom>
        </p:spPr>
      </p:pic>
      <p:pic>
        <p:nvPicPr>
          <p:cNvPr id="6" name="5">
            <a:hlinkClick r:id="" action="ppaction://media"/>
            <a:extLst>
              <a:ext uri="{FF2B5EF4-FFF2-40B4-BE49-F238E27FC236}">
                <a16:creationId xmlns:a16="http://schemas.microsoft.com/office/drawing/2014/main" id="{47D0356F-1EAF-4E71-9383-9A79A356034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288495" y="172014"/>
            <a:ext cx="609600" cy="609600"/>
          </a:xfrm>
          <a:prstGeom prst="rect">
            <a:avLst/>
          </a:prstGeom>
        </p:spPr>
      </p:pic>
      <p:pic>
        <p:nvPicPr>
          <p:cNvPr id="7" name="Online Media 6" title="Foo Fighters - Learn To Fly (Official Music Video)">
            <a:hlinkClick r:id="" action="ppaction://media"/>
            <a:extLst>
              <a:ext uri="{FF2B5EF4-FFF2-40B4-BE49-F238E27FC236}">
                <a16:creationId xmlns:a16="http://schemas.microsoft.com/office/drawing/2014/main" id="{B69B272B-583A-43F5-BC55-AA2F87438805}"/>
              </a:ext>
            </a:extLst>
          </p:cNvPr>
          <p:cNvPicPr>
            <a:picLocks noRot="1" noChangeAspect="1"/>
          </p:cNvPicPr>
          <p:nvPr>
            <a:videoFile r:link="rId5"/>
          </p:nvPr>
        </p:nvPicPr>
        <p:blipFill>
          <a:blip r:embed="rId10"/>
          <a:stretch>
            <a:fillRect/>
          </a:stretch>
        </p:blipFill>
        <p:spPr>
          <a:xfrm>
            <a:off x="7400469" y="4795424"/>
            <a:ext cx="5616977" cy="4397401"/>
          </a:xfrm>
          <a:prstGeom prst="rect">
            <a:avLst/>
          </a:prstGeom>
        </p:spPr>
      </p:pic>
    </p:spTree>
    <p:extLst>
      <p:ext uri="{BB962C8B-B14F-4D97-AF65-F5344CB8AC3E}">
        <p14:creationId xmlns:p14="http://schemas.microsoft.com/office/powerpoint/2010/main" val="3041304406"/>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019" fill="hold"/>
                                        <p:tgtEl>
                                          <p:spTgt spid="4"/>
                                        </p:tgtEl>
                                      </p:cBhvr>
                                    </p:cmd>
                                  </p:childTnLst>
                                </p:cTn>
                              </p:par>
                            </p:childTnLst>
                          </p:cTn>
                        </p:par>
                      </p:childTnLst>
                    </p:cTn>
                  </p:par>
                </p:childTnLst>
              </p:cTn>
              <p:nextCondLst>
                <p:cond evt="onClick" delay="0">
                  <p:tgtEl>
                    <p:spTgt spid="8"/>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4529" fill="hold"/>
                                        <p:tgtEl>
                                          <p:spTgt spid="6"/>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2301074760"/>
              </p:ext>
            </p:extLst>
          </p:nvPr>
        </p:nvGraphicFramePr>
        <p:xfrm>
          <a:off x="3355218" y="1125260"/>
          <a:ext cx="9697964" cy="8149702"/>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666443">
                <a:tc rowSpan="2">
                  <a:txBody>
                    <a:bodyPr/>
                    <a:lstStyle/>
                    <a:p>
                      <a:pPr algn="ctr"/>
                      <a:endParaRPr lang="en-US" sz="1800" b="0" i="0" kern="1200" dirty="0">
                        <a:solidFill>
                          <a:schemeClr val="tx1"/>
                        </a:solidFill>
                        <a:effectLst/>
                        <a:latin typeface="Century Gothic" panose="020B0502020202020204" pitchFamily="34" charset="0"/>
                        <a:ea typeface="+mn-ea"/>
                        <a:cs typeface="+mn-cs"/>
                      </a:endParaRPr>
                    </a:p>
                    <a:p>
                      <a:pPr algn="ctr"/>
                      <a:endParaRPr lang="en-US" sz="18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Century Gothic" panose="020B0502020202020204" pitchFamily="34" charset="0"/>
                          <a:ea typeface="+mn-ea"/>
                          <a:cs typeface="+mn-cs"/>
                        </a:rPr>
                        <a:t>/</a:t>
                      </a:r>
                      <a:r>
                        <a:rPr lang="en-GB" sz="1800" b="0" i="0" kern="1200" dirty="0">
                          <a:solidFill>
                            <a:schemeClr val="tx1"/>
                          </a:solidFill>
                          <a:effectLst/>
                          <a:latin typeface="Century Gothic" panose="020B0502020202020204" pitchFamily="34" charset="0"/>
                          <a:ea typeface="+mn-ea"/>
                          <a:cs typeface="+mn-cs"/>
                        </a:rPr>
                        <a:t>ˈ</a:t>
                      </a:r>
                      <a:r>
                        <a:rPr lang="en-GB" sz="1800" b="0" i="0" kern="1200" dirty="0" err="1">
                          <a:solidFill>
                            <a:schemeClr val="tx1"/>
                          </a:solidFill>
                          <a:effectLst/>
                          <a:latin typeface="Century Gothic" panose="020B0502020202020204" pitchFamily="34" charset="0"/>
                          <a:ea typeface="+mn-ea"/>
                          <a:cs typeface="+mn-cs"/>
                        </a:rPr>
                        <a:t>zɛləs</a:t>
                      </a:r>
                      <a:r>
                        <a:rPr lang="en-GB" sz="1600" b="0" i="0" kern="1200" dirty="0">
                          <a:solidFill>
                            <a:schemeClr val="tx1"/>
                          </a:solidFill>
                          <a:effectLst/>
                          <a:latin typeface="Century Gothic" panose="020B0502020202020204" pitchFamily="34" charset="0"/>
                          <a:ea typeface="+mn-ea"/>
                          <a:cs typeface="+mn-cs"/>
                        </a:rPr>
                        <a:t>/</a:t>
                      </a:r>
                    </a:p>
                    <a:p>
                      <a:pPr algn="ctr"/>
                      <a:endParaRPr lang="en-GB" sz="2400" b="0" i="1" kern="1200" dirty="0">
                        <a:solidFill>
                          <a:schemeClr val="tx1"/>
                        </a:solidFill>
                        <a:effectLst/>
                        <a:latin typeface="Century Gothic" panose="020B0502020202020204" pitchFamily="34" charset="0"/>
                        <a:ea typeface="+mn-ea"/>
                        <a:cs typeface="+mn-cs"/>
                      </a:endParaRPr>
                    </a:p>
                    <a:p>
                      <a:pPr algn="ctr"/>
                      <a:r>
                        <a:rPr lang="en-GB" sz="1800" b="1" dirty="0">
                          <a:latin typeface="Century Gothic" panose="020B0502020202020204" pitchFamily="34" charset="0"/>
                        </a:rPr>
                        <a:t>Origin: </a:t>
                      </a:r>
                      <a:r>
                        <a:rPr lang="en-US" sz="1800" b="0" i="0" kern="1200" dirty="0">
                          <a:solidFill>
                            <a:schemeClr val="tx1"/>
                          </a:solidFill>
                          <a:effectLst/>
                          <a:latin typeface="Century Gothic" panose="020B0502020202020204" pitchFamily="34" charset="0"/>
                          <a:ea typeface="+mn-ea"/>
                          <a:cs typeface="+mn-cs"/>
                        </a:rPr>
                        <a:t>early 16th century: from a medieval Latin</a:t>
                      </a:r>
                      <a:endParaRPr lang="en-GB" sz="1800" b="0" i="0" kern="1200" dirty="0">
                        <a:solidFill>
                          <a:schemeClr val="tx1"/>
                        </a:solidFill>
                        <a:effectLst/>
                        <a:latin typeface="Century Gothic" panose="020B0502020202020204" pitchFamily="34" charset="0"/>
                        <a:ea typeface="+mn-ea"/>
                        <a:cs typeface="+mn-cs"/>
                      </a:endParaRPr>
                    </a:p>
                    <a:p>
                      <a:pPr algn="l"/>
                      <a:endParaRPr lang="en-GB" sz="1800" b="0" i="1" kern="1200" dirty="0">
                        <a:solidFill>
                          <a:schemeClr val="tx1"/>
                        </a:solidFill>
                        <a:effectLst/>
                        <a:latin typeface="Century Gothic" panose="020B0502020202020204" pitchFamily="34" charset="0"/>
                        <a:ea typeface="+mn-ea"/>
                        <a:cs typeface="+mn-cs"/>
                      </a:endParaRPr>
                    </a:p>
                    <a:p>
                      <a:pPr algn="l"/>
                      <a:r>
                        <a:rPr lang="en-GB" sz="1800" b="0" i="1" kern="1200" dirty="0">
                          <a:solidFill>
                            <a:schemeClr val="tx1"/>
                          </a:solidFill>
                          <a:effectLst/>
                          <a:latin typeface="Century Gothic" panose="020B0502020202020204" pitchFamily="34" charset="0"/>
                          <a:ea typeface="+mn-ea"/>
                          <a:cs typeface="+mn-cs"/>
                        </a:rPr>
                        <a:t>Adjective:  </a:t>
                      </a:r>
                      <a:r>
                        <a:rPr lang="en-GB" sz="1800" b="0" i="0" kern="1200" dirty="0">
                          <a:solidFill>
                            <a:schemeClr val="tx1"/>
                          </a:solidFill>
                          <a:effectLst/>
                          <a:latin typeface="Century Gothic" panose="020B0502020202020204" pitchFamily="34" charset="0"/>
                          <a:ea typeface="+mn-ea"/>
                          <a:cs typeface="+mn-cs"/>
                        </a:rPr>
                        <a:t>Having or showing zeal, great energy or enthusiasm</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ase"/>
                      <a:r>
                        <a:rPr lang="en-US" sz="2400" b="0" i="0" kern="1200" dirty="0">
                          <a:solidFill>
                            <a:schemeClr val="tx1"/>
                          </a:solidFill>
                          <a:effectLst/>
                          <a:latin typeface="Century Gothic" panose="020B0502020202020204" pitchFamily="34" charset="0"/>
                          <a:ea typeface="+mn-ea"/>
                          <a:cs typeface="+mn-cs"/>
                        </a:rPr>
                        <a:t>“The hardest choices require the strongest wills.”</a:t>
                      </a:r>
                    </a:p>
                    <a:p>
                      <a:pPr algn="ctr" fontAlgn="base"/>
                      <a:endParaRPr lang="en-US" sz="2400" b="0" i="0" kern="1200" dirty="0">
                        <a:solidFill>
                          <a:schemeClr val="tx1"/>
                        </a:solidFill>
                        <a:effectLst/>
                        <a:latin typeface="Century Gothic" panose="020B0502020202020204" pitchFamily="34" charset="0"/>
                        <a:ea typeface="+mn-ea"/>
                        <a:cs typeface="+mn-cs"/>
                      </a:endParaRPr>
                    </a:p>
                    <a:p>
                      <a:pPr algn="ctr"/>
                      <a:r>
                        <a:rPr lang="en-US" sz="2400" b="1" i="0" kern="1200" dirty="0">
                          <a:solidFill>
                            <a:schemeClr val="tx1"/>
                          </a:solidFill>
                          <a:effectLst/>
                          <a:latin typeface="Century Gothic" panose="020B0502020202020204" pitchFamily="34" charset="0"/>
                          <a:ea typeface="+mn-ea"/>
                          <a:cs typeface="+mn-cs"/>
                        </a:rPr>
                        <a:t>– Thanos</a:t>
                      </a:r>
                      <a:endParaRPr lang="en-GB" sz="2400" b="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035145">
                <a:tc vMerge="1">
                  <a:txBody>
                    <a:bodyPr/>
                    <a:lstStyle/>
                    <a:p>
                      <a:endParaRPr lang="en-GB"/>
                    </a:p>
                  </a:txBody>
                  <a:tcPr/>
                </a:tc>
                <a:tc gridSpan="2">
                  <a:txBody>
                    <a:bodyPr/>
                    <a:lstStyle/>
                    <a:p>
                      <a:pPr algn="ctr">
                        <a:lnSpc>
                          <a:spcPct val="150000"/>
                        </a:lnSpc>
                      </a:pPr>
                      <a:r>
                        <a:rPr lang="en-GB" sz="2400" b="1" dirty="0">
                          <a:latin typeface="Century Gothic" panose="020B0502020202020204" pitchFamily="34" charset="0"/>
                        </a:rPr>
                        <a:t>THE TURTLES </a:t>
                      </a:r>
                      <a:r>
                        <a:rPr lang="en-GB" sz="2400" b="1" i="1" dirty="0">
                          <a:latin typeface="Century Gothic" panose="020B0502020202020204" pitchFamily="34" charset="0"/>
                        </a:rPr>
                        <a:t>“Happy Together”</a:t>
                      </a:r>
                    </a:p>
                    <a:p>
                      <a:pPr algn="ctr">
                        <a:lnSpc>
                          <a:spcPct val="150000"/>
                        </a:lnSpc>
                      </a:pPr>
                      <a:r>
                        <a:rPr lang="en-GB" sz="2400" b="1" i="1" dirty="0">
                          <a:latin typeface="Century Gothic" panose="020B0502020202020204" pitchFamily="34" charset="0"/>
                        </a:rPr>
                        <a:t>1967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1044038">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US" sz="1600" b="0" i="0" kern="1200" dirty="0">
                          <a:solidFill>
                            <a:schemeClr val="tx1"/>
                          </a:solidFill>
                          <a:effectLst/>
                          <a:latin typeface="Century Gothic" panose="020B0502020202020204" pitchFamily="34" charset="0"/>
                          <a:ea typeface="+mn-ea"/>
                          <a:cs typeface="+mn-cs"/>
                        </a:rPr>
                        <a:t>January 14</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1945 – Present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321938">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1284905"/>
            <a:ext cx="4045253" cy="707886"/>
          </a:xfrm>
          <a:prstGeom prst="rect">
            <a:avLst/>
          </a:prstGeom>
          <a:noFill/>
        </p:spPr>
        <p:txBody>
          <a:bodyPr wrap="square">
            <a:spAutoFit/>
          </a:bodyPr>
          <a:lstStyle/>
          <a:p>
            <a:pPr algn="ctr"/>
            <a:r>
              <a:rPr lang="en-GB" sz="4000" b="1" dirty="0">
                <a:latin typeface="Century Gothic" panose="020B0502020202020204" pitchFamily="34" charset="0"/>
              </a:rPr>
              <a:t>ZEALOUS</a:t>
            </a:r>
            <a:r>
              <a:rPr lang="en-US" sz="4000" b="1" dirty="0">
                <a:latin typeface="Century Gothic" panose="020B0502020202020204" pitchFamily="34" charset="0"/>
              </a:rPr>
              <a:t> </a:t>
            </a: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7" y="4907723"/>
            <a:ext cx="4045253" cy="584775"/>
          </a:xfrm>
          <a:prstGeom prst="rect">
            <a:avLst/>
          </a:prstGeom>
          <a:noFill/>
        </p:spPr>
        <p:txBody>
          <a:bodyPr wrap="square">
            <a:spAutoFit/>
          </a:bodyPr>
          <a:lstStyle/>
          <a:p>
            <a:pPr lvl="0" algn="ctr" defTabSz="685800">
              <a:defRPr/>
            </a:pPr>
            <a:r>
              <a:rPr lang="en-GB" sz="3200" b="1" dirty="0">
                <a:latin typeface="Century Gothic" panose="020B0502020202020204" pitchFamily="34" charset="0"/>
              </a:rPr>
              <a:t>Alice </a:t>
            </a:r>
            <a:r>
              <a:rPr lang="en-GB" sz="3200" b="1" dirty="0" err="1">
                <a:latin typeface="Century Gothic" panose="020B0502020202020204" pitchFamily="34" charset="0"/>
              </a:rPr>
              <a:t>Nkom</a:t>
            </a:r>
            <a:endParaRPr lang="en-GB" sz="3200" b="1" dirty="0">
              <a:latin typeface="Century Gothic" panose="020B0502020202020204" pitchFamily="34" charset="0"/>
            </a:endParaRPr>
          </a:p>
        </p:txBody>
      </p:sp>
      <p:pic>
        <p:nvPicPr>
          <p:cNvPr id="4" name="6">
            <a:hlinkClick r:id="" action="ppaction://media"/>
            <a:extLst>
              <a:ext uri="{FF2B5EF4-FFF2-40B4-BE49-F238E27FC236}">
                <a16:creationId xmlns:a16="http://schemas.microsoft.com/office/drawing/2014/main" id="{6D215201-923A-4ADC-9E7E-CDFB6C94FD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84152" y="195237"/>
            <a:ext cx="609600" cy="609600"/>
          </a:xfrm>
          <a:prstGeom prst="rect">
            <a:avLst/>
          </a:prstGeom>
        </p:spPr>
      </p:pic>
      <p:pic>
        <p:nvPicPr>
          <p:cNvPr id="6" name="6">
            <a:hlinkClick r:id="" action="ppaction://media"/>
            <a:extLst>
              <a:ext uri="{FF2B5EF4-FFF2-40B4-BE49-F238E27FC236}">
                <a16:creationId xmlns:a16="http://schemas.microsoft.com/office/drawing/2014/main" id="{E74256AD-6841-4EF7-BB77-FBA1113048D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299200" y="152047"/>
            <a:ext cx="609600" cy="609600"/>
          </a:xfrm>
          <a:prstGeom prst="rect">
            <a:avLst/>
          </a:prstGeom>
        </p:spPr>
      </p:pic>
      <p:pic>
        <p:nvPicPr>
          <p:cNvPr id="7" name="Online Media 6" title="Happy Together - The Turtles (1967)">
            <a:hlinkClick r:id="" action="ppaction://media"/>
            <a:extLst>
              <a:ext uri="{FF2B5EF4-FFF2-40B4-BE49-F238E27FC236}">
                <a16:creationId xmlns:a16="http://schemas.microsoft.com/office/drawing/2014/main" id="{F3A2C209-B217-4407-9642-3BEEE09D83E5}"/>
              </a:ext>
            </a:extLst>
          </p:cNvPr>
          <p:cNvPicPr>
            <a:picLocks noRot="1" noChangeAspect="1"/>
          </p:cNvPicPr>
          <p:nvPr>
            <a:videoFile r:link="rId5"/>
          </p:nvPr>
        </p:nvPicPr>
        <p:blipFill>
          <a:blip r:embed="rId10"/>
          <a:stretch>
            <a:fillRect/>
          </a:stretch>
        </p:blipFill>
        <p:spPr>
          <a:xfrm>
            <a:off x="7367557" y="4907723"/>
            <a:ext cx="5685623" cy="4367239"/>
          </a:xfrm>
          <a:prstGeom prst="rect">
            <a:avLst/>
          </a:prstGeom>
        </p:spPr>
      </p:pic>
    </p:spTree>
    <p:extLst>
      <p:ext uri="{BB962C8B-B14F-4D97-AF65-F5344CB8AC3E}">
        <p14:creationId xmlns:p14="http://schemas.microsoft.com/office/powerpoint/2010/main" val="4066477315"/>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392" fill="hold"/>
                                        <p:tgtEl>
                                          <p:spTgt spid="4"/>
                                        </p:tgtEl>
                                      </p:cBhvr>
                                    </p:cmd>
                                  </p:childTnLst>
                                </p:cTn>
                              </p:par>
                            </p:childTnLst>
                          </p:cTn>
                        </p:par>
                      </p:childTnLst>
                    </p:cTn>
                  </p:par>
                </p:childTnLst>
              </p:cTn>
              <p:nextCondLst>
                <p:cond evt="onClick" delay="0">
                  <p:tgtEl>
                    <p:spTgt spid="8"/>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245" fill="hold"/>
                                        <p:tgtEl>
                                          <p:spTgt spid="6"/>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3305546522"/>
              </p:ext>
            </p:extLst>
          </p:nvPr>
        </p:nvGraphicFramePr>
        <p:xfrm>
          <a:off x="3355218" y="1125260"/>
          <a:ext cx="9697964" cy="8067564"/>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666443">
                <a:tc rowSpan="2">
                  <a:txBody>
                    <a:bodyPr/>
                    <a:lstStyle/>
                    <a:p>
                      <a:pPr algn="ctr"/>
                      <a:endParaRPr lang="en-US" sz="1100" b="0" i="0" kern="1200" dirty="0">
                        <a:solidFill>
                          <a:schemeClr val="tx1"/>
                        </a:solidFill>
                        <a:effectLst/>
                        <a:latin typeface="Century Gothic" panose="020B0502020202020204" pitchFamily="34" charset="0"/>
                        <a:ea typeface="+mn-ea"/>
                        <a:cs typeface="+mn-cs"/>
                      </a:endParaRPr>
                    </a:p>
                    <a:p>
                      <a:pPr algn="ctr"/>
                      <a:endParaRPr lang="en-US" sz="1100" b="0" i="0" kern="1200" dirty="0">
                        <a:solidFill>
                          <a:schemeClr val="tx1"/>
                        </a:solidFill>
                        <a:effectLst/>
                        <a:latin typeface="Century Gothic" panose="020B0502020202020204" pitchFamily="34" charset="0"/>
                        <a:ea typeface="+mn-ea"/>
                        <a:cs typeface="+mn-cs"/>
                      </a:endParaRPr>
                    </a:p>
                    <a:p>
                      <a:pPr algn="ctr"/>
                      <a:endParaRPr lang="en-GB" sz="1400" b="0" i="0" kern="1200" dirty="0">
                        <a:solidFill>
                          <a:schemeClr val="tx1"/>
                        </a:solidFill>
                        <a:effectLst/>
                        <a:latin typeface="Century Gothic" panose="020B0502020202020204" pitchFamily="34" charset="0"/>
                        <a:ea typeface="+mn-ea"/>
                        <a:cs typeface="+mn-cs"/>
                      </a:endParaRPr>
                    </a:p>
                    <a:p>
                      <a:pPr algn="ctr"/>
                      <a:endParaRPr lang="en-GB" sz="1400" b="0" i="0" kern="1200" dirty="0">
                        <a:solidFill>
                          <a:schemeClr val="tx1"/>
                        </a:solidFill>
                        <a:effectLst/>
                        <a:latin typeface="Century Gothic" panose="020B0502020202020204" pitchFamily="34" charset="0"/>
                        <a:ea typeface="+mn-ea"/>
                        <a:cs typeface="+mn-cs"/>
                      </a:endParaRPr>
                    </a:p>
                    <a:p>
                      <a:pPr algn="ctr"/>
                      <a:r>
                        <a:rPr lang="en-GB" sz="1400" b="0" i="0" kern="1200" dirty="0">
                          <a:solidFill>
                            <a:schemeClr val="tx1"/>
                          </a:solidFill>
                          <a:effectLst/>
                          <a:latin typeface="Century Gothic" panose="020B0502020202020204" pitchFamily="34" charset="0"/>
                          <a:ea typeface="+mn-ea"/>
                          <a:cs typeface="+mn-cs"/>
                        </a:rPr>
                        <a:t>/</a:t>
                      </a:r>
                      <a:r>
                        <a:rPr lang="en-GB" sz="1600" b="0" i="0" kern="1200" dirty="0">
                          <a:solidFill>
                            <a:schemeClr val="tx1"/>
                          </a:solidFill>
                          <a:effectLst/>
                          <a:latin typeface="+mn-lt"/>
                          <a:ea typeface="+mn-ea"/>
                          <a:cs typeface="+mn-cs"/>
                        </a:rPr>
                        <a:t>ˈ</a:t>
                      </a:r>
                      <a:r>
                        <a:rPr lang="en-GB" sz="1600" b="0" i="0" kern="1200" dirty="0" err="1">
                          <a:solidFill>
                            <a:schemeClr val="tx1"/>
                          </a:solidFill>
                          <a:effectLst/>
                          <a:latin typeface="+mn-lt"/>
                          <a:ea typeface="+mn-ea"/>
                          <a:cs typeface="+mn-cs"/>
                        </a:rPr>
                        <a:t>zɛnɪ</a:t>
                      </a:r>
                      <a:r>
                        <a:rPr lang="el-GR" sz="1600" b="0" i="0" kern="1200" dirty="0">
                          <a:solidFill>
                            <a:schemeClr val="tx1"/>
                          </a:solidFill>
                          <a:effectLst/>
                          <a:latin typeface="+mn-lt"/>
                          <a:ea typeface="+mn-ea"/>
                          <a:cs typeface="+mn-cs"/>
                        </a:rPr>
                        <a:t>θ/</a:t>
                      </a:r>
                      <a:endParaRPr lang="en-GB" sz="1400" b="0" i="1" kern="1200" dirty="0">
                        <a:solidFill>
                          <a:schemeClr val="tx1"/>
                        </a:solidFill>
                        <a:effectLst/>
                        <a:latin typeface="Century Gothic" panose="020B0502020202020204" pitchFamily="34" charset="0"/>
                        <a:ea typeface="+mn-ea"/>
                        <a:cs typeface="+mn-cs"/>
                      </a:endParaRPr>
                    </a:p>
                    <a:p>
                      <a:pPr algn="ctr"/>
                      <a:endParaRPr lang="en-GB" sz="1400" b="1" dirty="0">
                        <a:latin typeface="Century Gothic" panose="020B0502020202020204" pitchFamily="34" charset="0"/>
                      </a:endParaRPr>
                    </a:p>
                    <a:p>
                      <a:pPr algn="ctr"/>
                      <a:r>
                        <a:rPr lang="en-GB" sz="1400" b="1" dirty="0">
                          <a:latin typeface="Century Gothic" panose="020B0502020202020204" pitchFamily="34" charset="0"/>
                        </a:rPr>
                        <a:t>Origin: </a:t>
                      </a:r>
                      <a:r>
                        <a:rPr lang="en-GB" sz="1400" b="0" dirty="0">
                          <a:latin typeface="Century Gothic" panose="020B0502020202020204" pitchFamily="34" charset="0"/>
                        </a:rPr>
                        <a:t>L</a:t>
                      </a:r>
                      <a:r>
                        <a:rPr lang="en-US" sz="1200" b="0" i="0" kern="1200" dirty="0">
                          <a:solidFill>
                            <a:schemeClr val="tx1"/>
                          </a:solidFill>
                          <a:effectLst/>
                          <a:latin typeface="Century Gothic" panose="020B0502020202020204" pitchFamily="34" charset="0"/>
                          <a:ea typeface="+mn-ea"/>
                          <a:cs typeface="+mn-cs"/>
                        </a:rPr>
                        <a:t>ate Middle English: from Old French or medieval Latin </a:t>
                      </a:r>
                      <a:r>
                        <a:rPr lang="en-US" sz="1200" b="0" i="1" kern="1200" dirty="0" err="1">
                          <a:solidFill>
                            <a:schemeClr val="tx1"/>
                          </a:solidFill>
                          <a:effectLst/>
                          <a:latin typeface="Century Gothic" panose="020B0502020202020204" pitchFamily="34" charset="0"/>
                          <a:ea typeface="+mn-ea"/>
                          <a:cs typeface="+mn-cs"/>
                        </a:rPr>
                        <a:t>cenit</a:t>
                      </a:r>
                      <a:r>
                        <a:rPr lang="en-US" sz="1200" b="0" i="0" kern="1200" dirty="0">
                          <a:solidFill>
                            <a:schemeClr val="tx1"/>
                          </a:solidFill>
                          <a:effectLst/>
                          <a:latin typeface="Century Gothic" panose="020B0502020202020204" pitchFamily="34" charset="0"/>
                          <a:ea typeface="+mn-ea"/>
                          <a:cs typeface="+mn-cs"/>
                        </a:rPr>
                        <a:t>, based on Arabic </a:t>
                      </a:r>
                      <a:r>
                        <a:rPr lang="en-US" sz="1200" b="0" i="1" kern="1200" dirty="0" err="1">
                          <a:solidFill>
                            <a:schemeClr val="tx1"/>
                          </a:solidFill>
                          <a:effectLst/>
                          <a:latin typeface="Century Gothic" panose="020B0502020202020204" pitchFamily="34" charset="0"/>
                          <a:ea typeface="+mn-ea"/>
                          <a:cs typeface="+mn-cs"/>
                        </a:rPr>
                        <a:t>samt</a:t>
                      </a:r>
                      <a:r>
                        <a:rPr lang="en-US" sz="1200" b="0" i="1" kern="1200" dirty="0">
                          <a:solidFill>
                            <a:schemeClr val="tx1"/>
                          </a:solidFill>
                          <a:effectLst/>
                          <a:latin typeface="Century Gothic" panose="020B0502020202020204" pitchFamily="34" charset="0"/>
                          <a:ea typeface="+mn-ea"/>
                          <a:cs typeface="+mn-cs"/>
                        </a:rPr>
                        <a:t> (</a:t>
                      </a:r>
                      <a:r>
                        <a:rPr lang="en-US" sz="1200" b="0" i="1" kern="1200" dirty="0" err="1">
                          <a:solidFill>
                            <a:schemeClr val="tx1"/>
                          </a:solidFill>
                          <a:effectLst/>
                          <a:latin typeface="Century Gothic" panose="020B0502020202020204" pitchFamily="34" charset="0"/>
                          <a:ea typeface="+mn-ea"/>
                          <a:cs typeface="+mn-cs"/>
                        </a:rPr>
                        <a:t>ar</a:t>
                      </a:r>
                      <a:r>
                        <a:rPr lang="en-US" sz="1200" b="0" i="1" kern="1200" dirty="0">
                          <a:solidFill>
                            <a:schemeClr val="tx1"/>
                          </a:solidFill>
                          <a:effectLst/>
                          <a:latin typeface="Century Gothic" panose="020B0502020202020204" pitchFamily="34" charset="0"/>
                          <a:ea typeface="+mn-ea"/>
                          <a:cs typeface="+mn-cs"/>
                        </a:rPr>
                        <a:t>-ra's)</a:t>
                      </a:r>
                      <a:r>
                        <a:rPr lang="en-US" sz="1200" b="0" i="0" kern="1200" dirty="0">
                          <a:solidFill>
                            <a:schemeClr val="tx1"/>
                          </a:solidFill>
                          <a:effectLst/>
                          <a:latin typeface="Century Gothic" panose="020B0502020202020204" pitchFamily="34" charset="0"/>
                          <a:ea typeface="+mn-ea"/>
                          <a:cs typeface="+mn-cs"/>
                        </a:rPr>
                        <a:t> ‘path (over the head)’.</a:t>
                      </a:r>
                      <a:r>
                        <a:rPr lang="en-GB" sz="1200" b="0" i="1" kern="1200" dirty="0">
                          <a:solidFill>
                            <a:schemeClr val="tx1"/>
                          </a:solidFill>
                          <a:effectLst/>
                          <a:latin typeface="Century Gothic" panose="020B0502020202020204" pitchFamily="34" charset="0"/>
                          <a:ea typeface="+mn-ea"/>
                          <a:cs typeface="+mn-cs"/>
                        </a:rPr>
                        <a:t>Noun</a:t>
                      </a:r>
                      <a:endParaRPr lang="en-GB" sz="1200" b="0" i="0" kern="1200" dirty="0">
                        <a:solidFill>
                          <a:schemeClr val="tx1"/>
                        </a:solidFill>
                        <a:effectLst/>
                        <a:latin typeface="Century Gothic" panose="020B0502020202020204" pitchFamily="34" charset="0"/>
                        <a:ea typeface="+mn-ea"/>
                        <a:cs typeface="+mn-cs"/>
                      </a:endParaRPr>
                    </a:p>
                    <a:p>
                      <a:pPr algn="ctr"/>
                      <a:endParaRPr lang="en-GB" sz="1400" b="0" i="0" kern="1200" dirty="0">
                        <a:solidFill>
                          <a:schemeClr val="tx1"/>
                        </a:solidFill>
                        <a:effectLst/>
                        <a:latin typeface="Century Gothic" panose="020B0502020202020204" pitchFamily="34" charset="0"/>
                        <a:ea typeface="+mn-ea"/>
                        <a:cs typeface="+mn-cs"/>
                      </a:endParaRPr>
                    </a:p>
                    <a:p>
                      <a:pPr marL="342900" lvl="0" indent="-342900" algn="l">
                        <a:buFont typeface="+mj-lt"/>
                        <a:buAutoNum type="arabicPeriod"/>
                      </a:pPr>
                      <a:r>
                        <a:rPr lang="en-US" sz="1400" b="0" i="0" kern="1200" dirty="0">
                          <a:solidFill>
                            <a:schemeClr val="tx1"/>
                          </a:solidFill>
                          <a:effectLst/>
                          <a:latin typeface="Century Gothic" panose="020B0502020202020204" pitchFamily="34" charset="0"/>
                          <a:ea typeface="+mn-ea"/>
                          <a:cs typeface="+mn-cs"/>
                        </a:rPr>
                        <a:t>The time at which something is most powerful or successful.</a:t>
                      </a:r>
                    </a:p>
                    <a:p>
                      <a:pPr marL="342900" lvl="0" indent="-342900" algn="l">
                        <a:buFont typeface="+mj-lt"/>
                        <a:buAutoNum type="arabicPeriod"/>
                      </a:pPr>
                      <a:endParaRPr lang="en-US" sz="1400" b="0" i="0" kern="1200" dirty="0">
                        <a:solidFill>
                          <a:schemeClr val="tx1"/>
                        </a:solidFill>
                        <a:effectLst/>
                        <a:latin typeface="Century Gothic" panose="020B0502020202020204" pitchFamily="34" charset="0"/>
                        <a:ea typeface="+mn-ea"/>
                        <a:cs typeface="+mn-cs"/>
                      </a:endParaRPr>
                    </a:p>
                    <a:p>
                      <a:pPr marL="342900" lvl="0" indent="-342900" algn="l">
                        <a:buFont typeface="+mj-lt"/>
                        <a:buAutoNum type="arabicPeriod" startAt="2"/>
                      </a:pPr>
                      <a:r>
                        <a:rPr lang="en-US" sz="1400" b="0" i="0" kern="1200" dirty="0">
                          <a:solidFill>
                            <a:schemeClr val="tx1"/>
                          </a:solidFill>
                          <a:effectLst/>
                          <a:latin typeface="Century Gothic" panose="020B0502020202020204" pitchFamily="34" charset="0"/>
                          <a:ea typeface="+mn-ea"/>
                          <a:cs typeface="+mn-cs"/>
                        </a:rPr>
                        <a:t>The point in the sky or celestial sphere directly above an observer. The highest point reached by a given celestial object.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685800" rtl="0" eaLnBrk="1" fontAlgn="base"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Century Gothic" panose="020B0502020202020204" pitchFamily="34" charset="0"/>
                          <a:ea typeface="+mn-ea"/>
                          <a:cs typeface="+mn-cs"/>
                        </a:rPr>
                        <a:t>“He who conquers others is strong, he who conquers himself is mighty”</a:t>
                      </a:r>
                    </a:p>
                    <a:p>
                      <a:pPr algn="ctr" fontAlgn="base"/>
                      <a:br>
                        <a:rPr lang="en-US" sz="2400" b="0" dirty="0">
                          <a:latin typeface="Century Gothic" panose="020B0502020202020204" pitchFamily="34" charset="0"/>
                        </a:rPr>
                      </a:br>
                      <a:r>
                        <a:rPr lang="en-US" sz="2400" b="1" dirty="0">
                          <a:latin typeface="Century Gothic" panose="020B0502020202020204" pitchFamily="34" charset="0"/>
                        </a:rPr>
                        <a:t>- Lao </a:t>
                      </a:r>
                      <a:r>
                        <a:rPr lang="en-US" sz="2400" b="1" dirty="0" err="1">
                          <a:latin typeface="Century Gothic" panose="020B0502020202020204" pitchFamily="34" charset="0"/>
                        </a:rPr>
                        <a:t>Tsu</a:t>
                      </a:r>
                      <a:endParaRPr lang="en-GB" sz="2400" b="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035145">
                <a:tc vMerge="1">
                  <a:txBody>
                    <a:bodyPr/>
                    <a:lstStyle/>
                    <a:p>
                      <a:endParaRPr lang="en-GB"/>
                    </a:p>
                  </a:txBody>
                  <a:tcPr/>
                </a:tc>
                <a:tc gridSpan="2">
                  <a:txBody>
                    <a:bodyPr/>
                    <a:lstStyle/>
                    <a:p>
                      <a:pPr algn="ctr">
                        <a:lnSpc>
                          <a:spcPct val="150000"/>
                        </a:lnSpc>
                      </a:pPr>
                      <a:r>
                        <a:rPr lang="en-GB" sz="1800" b="1" dirty="0">
                          <a:latin typeface="Century Gothic" panose="020B0502020202020204" pitchFamily="34" charset="0"/>
                        </a:rPr>
                        <a:t>CARRIE UNDERWOOD ft </a:t>
                      </a:r>
                      <a:r>
                        <a:rPr lang="en-GB" sz="1800" b="1" dirty="0" err="1">
                          <a:latin typeface="Century Gothic" panose="020B0502020202020204" pitchFamily="34" charset="0"/>
                        </a:rPr>
                        <a:t>LUDICRIS</a:t>
                      </a:r>
                      <a:r>
                        <a:rPr lang="en-GB" sz="1800" b="1" dirty="0">
                          <a:latin typeface="Century Gothic" panose="020B0502020202020204" pitchFamily="34" charset="0"/>
                        </a:rPr>
                        <a:t> </a:t>
                      </a:r>
                      <a:r>
                        <a:rPr lang="en-GB" sz="1800" b="1" i="1" dirty="0">
                          <a:latin typeface="Century Gothic" panose="020B0502020202020204" pitchFamily="34" charset="0"/>
                        </a:rPr>
                        <a:t>“Champion”</a:t>
                      </a:r>
                    </a:p>
                    <a:p>
                      <a:pPr algn="ctr">
                        <a:lnSpc>
                          <a:spcPct val="150000"/>
                        </a:lnSpc>
                      </a:pPr>
                      <a:r>
                        <a:rPr lang="en-GB" sz="2000" b="1" i="1" dirty="0">
                          <a:latin typeface="Century Gothic" panose="020B0502020202020204" pitchFamily="34" charset="0"/>
                        </a:rPr>
                        <a:t>2018</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1044038">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GB" sz="2000" b="0" i="0" kern="1200" dirty="0">
                          <a:solidFill>
                            <a:schemeClr val="tx1"/>
                          </a:solidFill>
                          <a:effectLst/>
                          <a:latin typeface="Century Gothic" panose="020B0502020202020204" pitchFamily="34" charset="0"/>
                          <a:ea typeface="+mn-ea"/>
                          <a:cs typeface="+mn-cs"/>
                        </a:rPr>
                        <a:t>November 22</a:t>
                      </a:r>
                      <a:r>
                        <a:rPr lang="en-GB" sz="2000" b="0" i="0" kern="1200" baseline="30000" dirty="0">
                          <a:solidFill>
                            <a:schemeClr val="tx1"/>
                          </a:solidFill>
                          <a:effectLst/>
                          <a:latin typeface="Century Gothic" panose="020B0502020202020204" pitchFamily="34" charset="0"/>
                          <a:ea typeface="+mn-ea"/>
                          <a:cs typeface="+mn-cs"/>
                        </a:rPr>
                        <a:t>nd</a:t>
                      </a:r>
                      <a:r>
                        <a:rPr lang="en-GB" sz="2000" b="0" i="0" kern="1200" dirty="0">
                          <a:solidFill>
                            <a:schemeClr val="tx1"/>
                          </a:solidFill>
                          <a:effectLst/>
                          <a:latin typeface="Century Gothic" panose="020B0502020202020204" pitchFamily="34" charset="0"/>
                          <a:ea typeface="+mn-ea"/>
                          <a:cs typeface="+mn-cs"/>
                        </a:rPr>
                        <a:t> 1943 – Present </a:t>
                      </a:r>
                      <a:endParaRPr lang="en-US" sz="2000" b="0" i="0" kern="1200" dirty="0">
                        <a:solidFill>
                          <a:schemeClr val="tx1"/>
                        </a:solidFill>
                        <a:effectLst/>
                        <a:latin typeface="Century Gothic" panose="020B0502020202020204" pitchFamily="34" charset="0"/>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321938">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1284905"/>
            <a:ext cx="4045253" cy="707886"/>
          </a:xfrm>
          <a:prstGeom prst="rect">
            <a:avLst/>
          </a:prstGeom>
          <a:noFill/>
        </p:spPr>
        <p:txBody>
          <a:bodyPr wrap="square">
            <a:spAutoFit/>
          </a:bodyPr>
          <a:lstStyle/>
          <a:p>
            <a:pPr algn="ctr"/>
            <a:r>
              <a:rPr lang="en-GB" sz="4000" b="1" dirty="0">
                <a:latin typeface="Century Gothic" panose="020B0502020202020204" pitchFamily="34" charset="0"/>
              </a:rPr>
              <a:t>ZENITH</a:t>
            </a:r>
            <a:r>
              <a:rPr lang="en-US" sz="4000" b="1" dirty="0">
                <a:latin typeface="Century Gothic" panose="020B0502020202020204" pitchFamily="34" charset="0"/>
              </a:rPr>
              <a:t> </a:t>
            </a: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7" y="4907723"/>
            <a:ext cx="4045253" cy="584775"/>
          </a:xfrm>
          <a:prstGeom prst="rect">
            <a:avLst/>
          </a:prstGeom>
          <a:noFill/>
        </p:spPr>
        <p:txBody>
          <a:bodyPr wrap="square">
            <a:spAutoFit/>
          </a:bodyPr>
          <a:lstStyle/>
          <a:p>
            <a:pPr lvl="0" algn="ctr" defTabSz="685800">
              <a:defRPr/>
            </a:pPr>
            <a:r>
              <a:rPr lang="en-GB" sz="3200" b="1" dirty="0">
                <a:latin typeface="Century Gothic" panose="020B0502020202020204" pitchFamily="34" charset="0"/>
              </a:rPr>
              <a:t>Billie Jean King </a:t>
            </a:r>
          </a:p>
        </p:txBody>
      </p:sp>
      <p:pic>
        <p:nvPicPr>
          <p:cNvPr id="4" name="7">
            <a:hlinkClick r:id="" action="ppaction://media"/>
            <a:extLst>
              <a:ext uri="{FF2B5EF4-FFF2-40B4-BE49-F238E27FC236}">
                <a16:creationId xmlns:a16="http://schemas.microsoft.com/office/drawing/2014/main" id="{0BC4847C-B7AD-4E61-B697-45FFFCE15A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768243" y="131038"/>
            <a:ext cx="609600" cy="609600"/>
          </a:xfrm>
          <a:prstGeom prst="rect">
            <a:avLst/>
          </a:prstGeom>
        </p:spPr>
      </p:pic>
      <p:pic>
        <p:nvPicPr>
          <p:cNvPr id="6" name="7">
            <a:hlinkClick r:id="" action="ppaction://media"/>
            <a:extLst>
              <a:ext uri="{FF2B5EF4-FFF2-40B4-BE49-F238E27FC236}">
                <a16:creationId xmlns:a16="http://schemas.microsoft.com/office/drawing/2014/main" id="{3B5F7571-52F5-476F-8FEC-874A09A5958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790870" y="131038"/>
            <a:ext cx="609600" cy="609600"/>
          </a:xfrm>
          <a:prstGeom prst="rect">
            <a:avLst/>
          </a:prstGeom>
        </p:spPr>
      </p:pic>
      <p:pic>
        <p:nvPicPr>
          <p:cNvPr id="7" name="Online Media 6" title="Carrie Underwood - The Champion ft. Ludacris (Official Video)">
            <a:hlinkClick r:id="" action="ppaction://media"/>
            <a:extLst>
              <a:ext uri="{FF2B5EF4-FFF2-40B4-BE49-F238E27FC236}">
                <a16:creationId xmlns:a16="http://schemas.microsoft.com/office/drawing/2014/main" id="{F33C230B-665C-4464-AA55-23C6D4F16F81}"/>
              </a:ext>
            </a:extLst>
          </p:cNvPr>
          <p:cNvPicPr>
            <a:picLocks noRot="1" noChangeAspect="1"/>
          </p:cNvPicPr>
          <p:nvPr>
            <a:videoFile r:link="rId5"/>
          </p:nvPr>
        </p:nvPicPr>
        <p:blipFill>
          <a:blip r:embed="rId10"/>
          <a:stretch>
            <a:fillRect/>
          </a:stretch>
        </p:blipFill>
        <p:spPr>
          <a:xfrm>
            <a:off x="7400470" y="4823741"/>
            <a:ext cx="5652710" cy="4369083"/>
          </a:xfrm>
          <a:prstGeom prst="rect">
            <a:avLst/>
          </a:prstGeom>
        </p:spPr>
      </p:pic>
    </p:spTree>
    <p:extLst>
      <p:ext uri="{BB962C8B-B14F-4D97-AF65-F5344CB8AC3E}">
        <p14:creationId xmlns:p14="http://schemas.microsoft.com/office/powerpoint/2010/main" val="1153893633"/>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129" fill="hold"/>
                                        <p:tgtEl>
                                          <p:spTgt spid="4"/>
                                        </p:tgtEl>
                                      </p:cBhvr>
                                    </p:cmd>
                                  </p:childTnLst>
                                </p:cTn>
                              </p:par>
                            </p:childTnLst>
                          </p:cTn>
                        </p:par>
                      </p:childTnLst>
                    </p:cTn>
                  </p:par>
                </p:childTnLst>
              </p:cTn>
              <p:nextCondLst>
                <p:cond evt="onClick" delay="0">
                  <p:tgtEl>
                    <p:spTgt spid="8"/>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6617" fill="hold"/>
                                        <p:tgtEl>
                                          <p:spTgt spid="6"/>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430947107"/>
              </p:ext>
            </p:extLst>
          </p:nvPr>
        </p:nvGraphicFramePr>
        <p:xfrm>
          <a:off x="3355218" y="1125260"/>
          <a:ext cx="9697964" cy="8206456"/>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666443">
                <a:tc rowSpan="2">
                  <a:txBody>
                    <a:bodyPr/>
                    <a:lstStyle/>
                    <a:p>
                      <a:pPr algn="ctr"/>
                      <a:endParaRPr lang="en-US" sz="1800" b="0" i="0" kern="1200" dirty="0">
                        <a:solidFill>
                          <a:schemeClr val="tx1"/>
                        </a:solidFill>
                        <a:effectLst/>
                        <a:latin typeface="Century Gothic" panose="020B0502020202020204" pitchFamily="34" charset="0"/>
                        <a:ea typeface="+mn-ea"/>
                        <a:cs typeface="+mn-cs"/>
                      </a:endParaRPr>
                    </a:p>
                    <a:p>
                      <a:pPr algn="ctr"/>
                      <a:endParaRPr lang="en-US" sz="1800" b="0" i="0" kern="1200" dirty="0">
                        <a:solidFill>
                          <a:schemeClr val="tx1"/>
                        </a:solidFill>
                        <a:effectLst/>
                        <a:latin typeface="Century Gothic" panose="020B0502020202020204" pitchFamily="34" charset="0"/>
                        <a:ea typeface="+mn-ea"/>
                        <a:cs typeface="+mn-cs"/>
                      </a:endParaRPr>
                    </a:p>
                    <a:p>
                      <a:pPr algn="ctr"/>
                      <a:endParaRPr lang="en-US" sz="2400" b="0" i="0" kern="1200" dirty="0">
                        <a:solidFill>
                          <a:schemeClr val="tx1"/>
                        </a:solidFill>
                        <a:effectLst/>
                        <a:latin typeface="Century Gothic" panose="020B0502020202020204" pitchFamily="34" charset="0"/>
                        <a:ea typeface="+mn-ea"/>
                        <a:cs typeface="+mn-cs"/>
                      </a:endParaRPr>
                    </a:p>
                    <a:p>
                      <a:pPr algn="ctr"/>
                      <a:r>
                        <a:rPr lang="en-GB" sz="1800" b="0" i="0" kern="1200" dirty="0">
                          <a:solidFill>
                            <a:schemeClr val="tx1"/>
                          </a:solidFill>
                          <a:effectLst/>
                          <a:latin typeface="Century Gothic" panose="020B0502020202020204" pitchFamily="34" charset="0"/>
                          <a:ea typeface="+mn-ea"/>
                          <a:cs typeface="+mn-cs"/>
                        </a:rPr>
                        <a:t>/</a:t>
                      </a:r>
                      <a:r>
                        <a:rPr lang="en-GB" sz="1800" b="0" i="0" kern="1200" dirty="0" err="1">
                          <a:solidFill>
                            <a:schemeClr val="tx1"/>
                          </a:solidFill>
                          <a:effectLst/>
                          <a:latin typeface="Century Gothic" panose="020B0502020202020204" pitchFamily="34" charset="0"/>
                          <a:ea typeface="+mn-ea"/>
                          <a:cs typeface="+mn-cs"/>
                        </a:rPr>
                        <a:t>Kəˈprɪʃəs</a:t>
                      </a:r>
                      <a:r>
                        <a:rPr lang="en-GB" sz="1800" b="0" i="0" kern="1200" dirty="0">
                          <a:solidFill>
                            <a:schemeClr val="tx1"/>
                          </a:solidFill>
                          <a:effectLst/>
                          <a:latin typeface="Century Gothic" panose="020B0502020202020204" pitchFamily="34" charset="0"/>
                          <a:ea typeface="+mn-ea"/>
                          <a:cs typeface="+mn-cs"/>
                        </a:rPr>
                        <a:t>/</a:t>
                      </a:r>
                      <a:endParaRPr lang="en-GB" sz="1800" b="1" dirty="0">
                        <a:latin typeface="Century Gothic" panose="020B0502020202020204" pitchFamily="34" charset="0"/>
                      </a:endParaRPr>
                    </a:p>
                    <a:p>
                      <a:pPr algn="ctr"/>
                      <a:endParaRPr lang="en-GB" sz="1800" b="1" dirty="0">
                        <a:latin typeface="Century Gothic" panose="020B0502020202020204" pitchFamily="34" charset="0"/>
                      </a:endParaRPr>
                    </a:p>
                    <a:p>
                      <a:pPr algn="ctr"/>
                      <a:r>
                        <a:rPr lang="en-GB" sz="1800" b="1" dirty="0">
                          <a:latin typeface="Century Gothic" panose="020B0502020202020204" pitchFamily="34" charset="0"/>
                        </a:rPr>
                        <a:t>Origin: </a:t>
                      </a:r>
                      <a:r>
                        <a:rPr lang="en-GB" sz="1800" b="0" i="0" kern="1200" dirty="0">
                          <a:solidFill>
                            <a:schemeClr val="tx1"/>
                          </a:solidFill>
                          <a:effectLst/>
                          <a:latin typeface="Century Gothic" panose="020B0502020202020204" pitchFamily="34" charset="0"/>
                          <a:ea typeface="+mn-ea"/>
                          <a:cs typeface="+mn-cs"/>
                        </a:rPr>
                        <a:t>early 17th century French / Italian </a:t>
                      </a:r>
                    </a:p>
                    <a:p>
                      <a:pPr algn="l"/>
                      <a:r>
                        <a:rPr lang="en-GB" sz="1800" b="0" i="1" kern="1200" dirty="0">
                          <a:solidFill>
                            <a:schemeClr val="tx1"/>
                          </a:solidFill>
                          <a:effectLst/>
                          <a:latin typeface="Century Gothic" panose="020B0502020202020204" pitchFamily="34" charset="0"/>
                          <a:ea typeface="+mn-ea"/>
                          <a:cs typeface="+mn-cs"/>
                        </a:rPr>
                        <a:t>Adjective  </a:t>
                      </a:r>
                      <a:endParaRPr lang="en-GB" sz="1800" b="0" i="0" kern="1200" dirty="0">
                        <a:solidFill>
                          <a:schemeClr val="tx1"/>
                        </a:solidFill>
                        <a:effectLst/>
                        <a:latin typeface="Century Gothic" panose="020B0502020202020204" pitchFamily="34" charset="0"/>
                        <a:ea typeface="+mn-ea"/>
                        <a:cs typeface="+mn-cs"/>
                      </a:endParaRPr>
                    </a:p>
                    <a:p>
                      <a:pPr marL="180975" indent="-180975">
                        <a:buFont typeface="+mj-lt"/>
                        <a:buAutoNum type="arabicPeriod"/>
                      </a:pPr>
                      <a:r>
                        <a:rPr lang="en-US" sz="1600" b="0" i="0" kern="1200" dirty="0">
                          <a:solidFill>
                            <a:schemeClr val="tx1"/>
                          </a:solidFill>
                          <a:effectLst/>
                          <a:latin typeface="Century Gothic" panose="020B0502020202020204" pitchFamily="34" charset="0"/>
                          <a:ea typeface="+mn-ea"/>
                          <a:cs typeface="+mn-cs"/>
                        </a:rPr>
                        <a:t>Given to sudden and unaccountable changes of mood or </a:t>
                      </a:r>
                      <a:r>
                        <a:rPr lang="en-US" sz="1600" b="0" i="0" kern="1200" dirty="0" err="1">
                          <a:solidFill>
                            <a:schemeClr val="tx1"/>
                          </a:solidFill>
                          <a:effectLst/>
                          <a:latin typeface="Century Gothic" panose="020B0502020202020204" pitchFamily="34" charset="0"/>
                          <a:ea typeface="+mn-ea"/>
                          <a:cs typeface="+mn-cs"/>
                        </a:rPr>
                        <a:t>behaviour</a:t>
                      </a:r>
                      <a:r>
                        <a:rPr lang="en-US" sz="1600" b="0" i="0" kern="1200" dirty="0">
                          <a:solidFill>
                            <a:schemeClr val="tx1"/>
                          </a:solidFill>
                          <a:effectLst/>
                          <a:latin typeface="Century Gothic" panose="020B0502020202020204" pitchFamily="34" charset="0"/>
                          <a:ea typeface="+mn-ea"/>
                          <a:cs typeface="+mn-cs"/>
                        </a:rPr>
                        <a:t>.</a:t>
                      </a:r>
                    </a:p>
                    <a:p>
                      <a:endParaRPr lang="en-US" sz="1600" b="0" i="0" kern="1200" dirty="0">
                        <a:solidFill>
                          <a:schemeClr val="tx1"/>
                        </a:solidFill>
                        <a:effectLst/>
                        <a:latin typeface="Century Gothic" panose="020B0502020202020204" pitchFamily="34" charset="0"/>
                        <a:ea typeface="+mn-ea"/>
                        <a:cs typeface="+mn-cs"/>
                      </a:endParaRPr>
                    </a:p>
                    <a:p>
                      <a:pPr marL="180975" indent="-180975">
                        <a:buFont typeface="+mj-lt"/>
                        <a:buAutoNum type="arabicPeriod" startAt="2"/>
                      </a:pPr>
                      <a:r>
                        <a:rPr lang="en-US" sz="1600" b="0" i="0" kern="1200" dirty="0">
                          <a:solidFill>
                            <a:schemeClr val="tx1"/>
                          </a:solidFill>
                          <a:effectLst/>
                          <a:latin typeface="Century Gothic" panose="020B0502020202020204" pitchFamily="34" charset="0"/>
                          <a:ea typeface="+mn-ea"/>
                          <a:cs typeface="+mn-cs"/>
                        </a:rPr>
                        <a:t>Changing according to no discernible rules; unpredictable.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400" b="0" i="0" kern="1200" dirty="0">
                          <a:solidFill>
                            <a:schemeClr val="tx1"/>
                          </a:solidFill>
                          <a:effectLst/>
                          <a:latin typeface="Century Gothic" panose="020B0502020202020204" pitchFamily="34" charset="0"/>
                          <a:ea typeface="+mn-ea"/>
                          <a:cs typeface="+mn-cs"/>
                        </a:rPr>
                        <a:t>“Be brave Enough to start a conversation that matters”</a:t>
                      </a:r>
                      <a:br>
                        <a:rPr lang="en-US" sz="2400" dirty="0">
                          <a:latin typeface="Century Gothic" panose="020B0502020202020204" pitchFamily="34" charset="0"/>
                        </a:rPr>
                      </a:br>
                      <a:endParaRPr lang="en-US" sz="2400" dirty="0">
                        <a:latin typeface="Century Gothic" panose="020B0502020202020204" pitchFamily="34" charset="0"/>
                      </a:endParaRPr>
                    </a:p>
                    <a:p>
                      <a:pPr algn="ctr"/>
                      <a:r>
                        <a:rPr lang="en-US" sz="2400" b="1" i="0" kern="1200" dirty="0">
                          <a:solidFill>
                            <a:schemeClr val="tx1"/>
                          </a:solidFill>
                          <a:effectLst/>
                          <a:latin typeface="Century Gothic" panose="020B0502020202020204" pitchFamily="34" charset="0"/>
                          <a:ea typeface="+mn-ea"/>
                          <a:cs typeface="+mn-cs"/>
                        </a:rPr>
                        <a:t>– Margaret Wheatley</a:t>
                      </a:r>
                      <a:endParaRPr lang="en-GB" sz="2400" b="1"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035145">
                <a:tc vMerge="1">
                  <a:txBody>
                    <a:bodyPr/>
                    <a:lstStyle/>
                    <a:p>
                      <a:endParaRPr lang="en-GB"/>
                    </a:p>
                  </a:txBody>
                  <a:tcPr/>
                </a:tc>
                <a:tc gridSpan="2">
                  <a:txBody>
                    <a:bodyPr/>
                    <a:lstStyle/>
                    <a:p>
                      <a:pPr algn="ctr">
                        <a:lnSpc>
                          <a:spcPct val="150000"/>
                        </a:lnSpc>
                      </a:pPr>
                      <a:r>
                        <a:rPr lang="en-GB" sz="2400" b="1" dirty="0">
                          <a:latin typeface="Century Gothic" panose="020B0502020202020204" pitchFamily="34" charset="0"/>
                        </a:rPr>
                        <a:t>FALL OUT BOY </a:t>
                      </a:r>
                      <a:r>
                        <a:rPr lang="en-GB" sz="2400" b="1" i="1" dirty="0">
                          <a:latin typeface="Century Gothic" panose="020B0502020202020204" pitchFamily="34" charset="0"/>
                        </a:rPr>
                        <a:t>“Centuries”</a:t>
                      </a:r>
                    </a:p>
                    <a:p>
                      <a:pPr algn="ctr">
                        <a:lnSpc>
                          <a:spcPct val="150000"/>
                        </a:lnSpc>
                      </a:pPr>
                      <a:r>
                        <a:rPr lang="en-GB" sz="2400" b="1" i="1" dirty="0">
                          <a:latin typeface="Century Gothic" panose="020B0502020202020204" pitchFamily="34" charset="0"/>
                        </a:rPr>
                        <a:t>2014</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1044038">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US" sz="1600" b="0" i="0" kern="1200" dirty="0">
                          <a:solidFill>
                            <a:schemeClr val="tx1"/>
                          </a:solidFill>
                          <a:effectLst/>
                          <a:latin typeface="Century Gothic" panose="020B0502020202020204" pitchFamily="34" charset="0"/>
                          <a:ea typeface="+mn-ea"/>
                          <a:cs typeface="+mn-cs"/>
                        </a:rPr>
                        <a:t>March 17</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1912 – August 24</a:t>
                      </a:r>
                      <a:r>
                        <a:rPr lang="en-US" sz="1600" b="0" i="0" kern="1200" baseline="30000" dirty="0">
                          <a:solidFill>
                            <a:schemeClr val="tx1"/>
                          </a:solidFill>
                          <a:effectLst/>
                          <a:latin typeface="Century Gothic" panose="020B0502020202020204" pitchFamily="34" charset="0"/>
                          <a:ea typeface="+mn-ea"/>
                          <a:cs typeface="+mn-cs"/>
                        </a:rPr>
                        <a:t>th</a:t>
                      </a:r>
                      <a:r>
                        <a:rPr lang="en-US" sz="1600" b="0" i="0" kern="1200" dirty="0">
                          <a:solidFill>
                            <a:schemeClr val="tx1"/>
                          </a:solidFill>
                          <a:effectLst/>
                          <a:latin typeface="Century Gothic" panose="020B0502020202020204" pitchFamily="34" charset="0"/>
                          <a:ea typeface="+mn-ea"/>
                          <a:cs typeface="+mn-cs"/>
                        </a:rPr>
                        <a:t> 1987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321938">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1284905"/>
            <a:ext cx="4045253" cy="707886"/>
          </a:xfrm>
          <a:prstGeom prst="rect">
            <a:avLst/>
          </a:prstGeom>
          <a:noFill/>
        </p:spPr>
        <p:txBody>
          <a:bodyPr wrap="square">
            <a:spAutoFit/>
          </a:bodyPr>
          <a:lstStyle/>
          <a:p>
            <a:pPr algn="ctr"/>
            <a:r>
              <a:rPr lang="en-GB" sz="4000" b="1" dirty="0">
                <a:latin typeface="Century Gothic" panose="020B0502020202020204" pitchFamily="34" charset="0"/>
              </a:rPr>
              <a:t>CAPRICIOUS</a:t>
            </a:r>
            <a:r>
              <a:rPr lang="en-US" sz="4000" b="1" dirty="0">
                <a:latin typeface="Century Gothic" panose="020B0502020202020204" pitchFamily="34" charset="0"/>
              </a:rPr>
              <a:t> </a:t>
            </a: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7" y="4907723"/>
            <a:ext cx="4045253" cy="584775"/>
          </a:xfrm>
          <a:prstGeom prst="rect">
            <a:avLst/>
          </a:prstGeom>
          <a:noFill/>
        </p:spPr>
        <p:txBody>
          <a:bodyPr wrap="square">
            <a:spAutoFit/>
          </a:bodyPr>
          <a:lstStyle/>
          <a:p>
            <a:pPr lvl="0" algn="ctr" defTabSz="685800">
              <a:defRPr/>
            </a:pPr>
            <a:r>
              <a:rPr lang="en-GB" sz="3200" b="1" dirty="0">
                <a:latin typeface="Century Gothic" panose="020B0502020202020204" pitchFamily="34" charset="0"/>
              </a:rPr>
              <a:t>Bayard Rustin</a:t>
            </a:r>
          </a:p>
        </p:txBody>
      </p:sp>
      <p:pic>
        <p:nvPicPr>
          <p:cNvPr id="4" name="Online Media 3" title="Fall Out Boy - Centuries (Official Music Video)">
            <a:hlinkClick r:id="" action="ppaction://media"/>
            <a:extLst>
              <a:ext uri="{FF2B5EF4-FFF2-40B4-BE49-F238E27FC236}">
                <a16:creationId xmlns:a16="http://schemas.microsoft.com/office/drawing/2014/main" id="{AB31A930-9837-4CD6-979A-F01E07A86E92}"/>
              </a:ext>
            </a:extLst>
          </p:cNvPr>
          <p:cNvPicPr>
            <a:picLocks noRot="1" noChangeAspect="1"/>
          </p:cNvPicPr>
          <p:nvPr>
            <a:videoFile r:link="rId1"/>
          </p:nvPr>
        </p:nvPicPr>
        <p:blipFill>
          <a:blip r:embed="rId9"/>
          <a:stretch>
            <a:fillRect/>
          </a:stretch>
        </p:blipFill>
        <p:spPr>
          <a:xfrm>
            <a:off x="7400470" y="4953000"/>
            <a:ext cx="5652710" cy="4378716"/>
          </a:xfrm>
          <a:prstGeom prst="rect">
            <a:avLst/>
          </a:prstGeom>
        </p:spPr>
      </p:pic>
      <p:pic>
        <p:nvPicPr>
          <p:cNvPr id="6" name="8">
            <a:hlinkClick r:id="" action="ppaction://media"/>
            <a:extLst>
              <a:ext uri="{FF2B5EF4-FFF2-40B4-BE49-F238E27FC236}">
                <a16:creationId xmlns:a16="http://schemas.microsoft.com/office/drawing/2014/main" id="{929E2CBE-A9A2-49D1-9366-FDF08196AFE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768243" y="246781"/>
            <a:ext cx="609600" cy="609600"/>
          </a:xfrm>
          <a:prstGeom prst="rect">
            <a:avLst/>
          </a:prstGeom>
        </p:spPr>
      </p:pic>
      <p:pic>
        <p:nvPicPr>
          <p:cNvPr id="7" name="8">
            <a:hlinkClick r:id="" action="ppaction://media"/>
            <a:extLst>
              <a:ext uri="{FF2B5EF4-FFF2-40B4-BE49-F238E27FC236}">
                <a16:creationId xmlns:a16="http://schemas.microsoft.com/office/drawing/2014/main" id="{CF146737-68FF-4FAA-A232-6A4A7D77CCE0}"/>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604000" y="165335"/>
            <a:ext cx="609600" cy="609600"/>
          </a:xfrm>
          <a:prstGeom prst="rect">
            <a:avLst/>
          </a:prstGeom>
        </p:spPr>
      </p:pic>
    </p:spTree>
    <p:extLst>
      <p:ext uri="{BB962C8B-B14F-4D97-AF65-F5344CB8AC3E}">
        <p14:creationId xmlns:p14="http://schemas.microsoft.com/office/powerpoint/2010/main" val="762199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964" fill="hold"/>
                                        <p:tgtEl>
                                          <p:spTgt spid="6"/>
                                        </p:tgtEl>
                                      </p:cBhvr>
                                    </p:cmd>
                                  </p:childTnLst>
                                </p:cTn>
                              </p:par>
                            </p:childTnLst>
                          </p:cTn>
                        </p:par>
                      </p:childTnLst>
                    </p:cTn>
                  </p:par>
                </p:childTnLst>
              </p:cTn>
              <p:nextCondLst>
                <p:cond evt="onClick" delay="0">
                  <p:tgtEl>
                    <p:spTgt spid="8"/>
                  </p:tgtEl>
                </p:cond>
              </p:nextCondLst>
            </p:seq>
            <p:audio>
              <p:cMediaNode vol="80000" showWhenStopped="0">
                <p:cTn id="14" fill="hold" display="0">
                  <p:stCondLst>
                    <p:cond delay="indefinite"/>
                  </p:stCondLst>
                  <p:endCondLst>
                    <p:cond evt="onStopAudio" delay="0">
                      <p:tgtEl>
                        <p:sldTgt/>
                      </p:tgtEl>
                    </p:cond>
                  </p:endCondLst>
                </p:cTn>
                <p:tgtEl>
                  <p:spTgt spid="7"/>
                </p:tgtEl>
              </p:cMediaNode>
            </p:audio>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2557" fill="hold"/>
                                        <p:tgtEl>
                                          <p:spTgt spid="7"/>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A5046A6-5A5A-4A9D-A44F-FEC7DF956AB9}"/>
              </a:ext>
            </a:extLst>
          </p:cNvPr>
          <p:cNvGraphicFramePr>
            <a:graphicFrameLocks noGrp="1"/>
          </p:cNvGraphicFramePr>
          <p:nvPr/>
        </p:nvGraphicFramePr>
        <p:xfrm>
          <a:off x="154820" y="1125261"/>
          <a:ext cx="3002038" cy="8067564"/>
        </p:xfrm>
        <a:graphic>
          <a:graphicData uri="http://schemas.openxmlformats.org/drawingml/2006/table">
            <a:tbl>
              <a:tblPr firstRow="1" bandRow="1">
                <a:tableStyleId>{5940675A-B579-460E-94D1-54222C63F5DA}</a:tableStyleId>
              </a:tblPr>
              <a:tblGrid>
                <a:gridCol w="3002038">
                  <a:extLst>
                    <a:ext uri="{9D8B030D-6E8A-4147-A177-3AD203B41FA5}">
                      <a16:colId xmlns:a16="http://schemas.microsoft.com/office/drawing/2014/main" val="2998965648"/>
                    </a:ext>
                  </a:extLst>
                </a:gridCol>
              </a:tblGrid>
              <a:tr h="8067564">
                <a:tc>
                  <a:txBody>
                    <a:bodyPr/>
                    <a:lstStyle/>
                    <a:p>
                      <a:pPr algn="ctr"/>
                      <a:r>
                        <a:rPr lang="en-GB" dirty="0">
                          <a:latin typeface="Century Gothic" panose="020B0502020202020204" pitchFamily="34" charset="0"/>
                        </a:rPr>
                        <a:t>NOTICES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104554"/>
                  </a:ext>
                </a:extLst>
              </a:tr>
            </a:tbl>
          </a:graphicData>
        </a:graphic>
      </p:graphicFrame>
      <p:graphicFrame>
        <p:nvGraphicFramePr>
          <p:cNvPr id="3" name="Table 3">
            <a:extLst>
              <a:ext uri="{FF2B5EF4-FFF2-40B4-BE49-F238E27FC236}">
                <a16:creationId xmlns:a16="http://schemas.microsoft.com/office/drawing/2014/main" id="{EFF5602D-8BBC-472B-9A1B-F03321247138}"/>
              </a:ext>
            </a:extLst>
          </p:cNvPr>
          <p:cNvGraphicFramePr>
            <a:graphicFrameLocks noGrp="1"/>
          </p:cNvGraphicFramePr>
          <p:nvPr>
            <p:extLst>
              <p:ext uri="{D42A27DB-BD31-4B8C-83A1-F6EECF244321}">
                <p14:modId xmlns:p14="http://schemas.microsoft.com/office/powerpoint/2010/main" val="4256575604"/>
              </p:ext>
            </p:extLst>
          </p:nvPr>
        </p:nvGraphicFramePr>
        <p:xfrm>
          <a:off x="3355218" y="1125260"/>
          <a:ext cx="9697964" cy="8149702"/>
        </p:xfrm>
        <a:graphic>
          <a:graphicData uri="http://schemas.openxmlformats.org/drawingml/2006/table">
            <a:tbl>
              <a:tblPr firstRow="1" bandRow="1">
                <a:tableStyleId>{5940675A-B579-460E-94D1-54222C63F5DA}</a:tableStyleId>
              </a:tblPr>
              <a:tblGrid>
                <a:gridCol w="4025296">
                  <a:extLst>
                    <a:ext uri="{9D8B030D-6E8A-4147-A177-3AD203B41FA5}">
                      <a16:colId xmlns:a16="http://schemas.microsoft.com/office/drawing/2014/main" val="844699524"/>
                    </a:ext>
                  </a:extLst>
                </a:gridCol>
                <a:gridCol w="3248177">
                  <a:extLst>
                    <a:ext uri="{9D8B030D-6E8A-4147-A177-3AD203B41FA5}">
                      <a16:colId xmlns:a16="http://schemas.microsoft.com/office/drawing/2014/main" val="4094599187"/>
                    </a:ext>
                  </a:extLst>
                </a:gridCol>
                <a:gridCol w="2424491">
                  <a:extLst>
                    <a:ext uri="{9D8B030D-6E8A-4147-A177-3AD203B41FA5}">
                      <a16:colId xmlns:a16="http://schemas.microsoft.com/office/drawing/2014/main" val="721414266"/>
                    </a:ext>
                  </a:extLst>
                </a:gridCol>
              </a:tblGrid>
              <a:tr h="2666443">
                <a:tc rowSpan="2">
                  <a:txBody>
                    <a:bodyPr/>
                    <a:lstStyle/>
                    <a:p>
                      <a:pPr algn="ctr"/>
                      <a:endParaRPr lang="en-US" sz="1800" b="0" i="0" kern="1200">
                        <a:solidFill>
                          <a:schemeClr val="tx1"/>
                        </a:solidFill>
                        <a:effectLst/>
                        <a:latin typeface="Century Gothic" panose="020B0502020202020204" pitchFamily="34" charset="0"/>
                        <a:ea typeface="+mn-ea"/>
                        <a:cs typeface="+mn-cs"/>
                      </a:endParaRPr>
                    </a:p>
                    <a:p>
                      <a:pPr algn="ctr"/>
                      <a:endParaRPr lang="en-US" sz="1800" b="0" i="0" kern="1200">
                        <a:solidFill>
                          <a:schemeClr val="tx1"/>
                        </a:solidFill>
                        <a:effectLst/>
                        <a:latin typeface="Century Gothic" panose="020B0502020202020204" pitchFamily="34" charset="0"/>
                        <a:ea typeface="+mn-ea"/>
                        <a:cs typeface="+mn-cs"/>
                      </a:endParaRPr>
                    </a:p>
                    <a:p>
                      <a:pPr algn="ctr"/>
                      <a:endParaRPr lang="en-US" sz="1800" b="0" i="0" kern="1200">
                        <a:solidFill>
                          <a:schemeClr val="tx1"/>
                        </a:solidFill>
                        <a:effectLst/>
                        <a:latin typeface="Century Gothic" panose="020B0502020202020204" pitchFamily="34" charset="0"/>
                        <a:ea typeface="+mn-ea"/>
                        <a:cs typeface="+mn-cs"/>
                      </a:endParaRPr>
                    </a:p>
                    <a:p>
                      <a:pPr algn="ctr"/>
                      <a:r>
                        <a:rPr lang="en-GB" sz="1600" b="0" i="0" kern="1200">
                          <a:solidFill>
                            <a:schemeClr val="tx1"/>
                          </a:solidFill>
                          <a:effectLst/>
                          <a:latin typeface="Century Gothic" panose="020B0502020202020204" pitchFamily="34" charset="0"/>
                          <a:ea typeface="+mn-ea"/>
                          <a:cs typeface="+mn-cs"/>
                        </a:rPr>
                        <a:t>/ˈjuːfəmɪz(ə)m/</a:t>
                      </a:r>
                    </a:p>
                    <a:p>
                      <a:pPr algn="ctr"/>
                      <a:endParaRPr lang="en-GB" sz="1600" b="1">
                        <a:latin typeface="Century Gothic" panose="020B0502020202020204" pitchFamily="34" charset="0"/>
                      </a:endParaRPr>
                    </a:p>
                    <a:p>
                      <a:pPr algn="l"/>
                      <a:r>
                        <a:rPr lang="en-GB" sz="1400" b="1">
                          <a:latin typeface="Century Gothic" panose="020B0502020202020204" pitchFamily="34" charset="0"/>
                        </a:rPr>
                        <a:t>Origin: </a:t>
                      </a:r>
                      <a:r>
                        <a:rPr lang="en-US" sz="1600" b="0" i="0" kern="1200">
                          <a:solidFill>
                            <a:schemeClr val="tx1"/>
                          </a:solidFill>
                          <a:effectLst/>
                          <a:latin typeface="Century Gothic" panose="020B0502020202020204" pitchFamily="34" charset="0"/>
                          <a:ea typeface="+mn-ea"/>
                          <a:cs typeface="+mn-cs"/>
                        </a:rPr>
                        <a:t>late 16th century: from Greek</a:t>
                      </a:r>
                      <a:r>
                        <a:rPr lang="en-GB" sz="1400" b="0" i="1" kern="1200">
                          <a:solidFill>
                            <a:schemeClr val="tx1"/>
                          </a:solidFill>
                          <a:effectLst/>
                          <a:latin typeface="Century Gothic" panose="020B0502020202020204" pitchFamily="34" charset="0"/>
                          <a:ea typeface="+mn-ea"/>
                          <a:cs typeface="+mn-cs"/>
                        </a:rPr>
                        <a:t>Noun</a:t>
                      </a:r>
                      <a:endParaRPr lang="en-GB" sz="1400" b="0" i="0" kern="1200">
                        <a:solidFill>
                          <a:schemeClr val="tx1"/>
                        </a:solidFill>
                        <a:effectLst/>
                        <a:latin typeface="Century Gothic" panose="020B0502020202020204" pitchFamily="34" charset="0"/>
                        <a:ea typeface="+mn-ea"/>
                        <a:cs typeface="+mn-cs"/>
                      </a:endParaRPr>
                    </a:p>
                    <a:p>
                      <a:pPr algn="ctr"/>
                      <a:endParaRPr lang="en-GB" sz="1400" b="0" i="0" kern="1200">
                        <a:solidFill>
                          <a:schemeClr val="tx1"/>
                        </a:solidFill>
                        <a:effectLst/>
                        <a:latin typeface="Century Gothic" panose="020B0502020202020204" pitchFamily="34" charset="0"/>
                        <a:ea typeface="+mn-ea"/>
                        <a:cs typeface="+mn-cs"/>
                      </a:endParaRPr>
                    </a:p>
                    <a:p>
                      <a:pPr algn="ctr"/>
                      <a:r>
                        <a:rPr lang="en-US" sz="1600" b="0" i="0" kern="1200">
                          <a:solidFill>
                            <a:schemeClr val="tx1"/>
                          </a:solidFill>
                          <a:effectLst/>
                          <a:latin typeface="Century Gothic" panose="020B0502020202020204" pitchFamily="34" charset="0"/>
                          <a:ea typeface="+mn-ea"/>
                          <a:cs typeface="+mn-cs"/>
                        </a:rPr>
                        <a:t>A mild or indirect word or expression substituted for one considered to be too harsh or blunt when referring to something unpleasant or embarrassing.</a:t>
                      </a:r>
                      <a:endParaRPr lang="en-US" sz="1600" b="0" i="0" kern="1200" dirty="0">
                        <a:solidFill>
                          <a:schemeClr val="tx1"/>
                        </a:solidFill>
                        <a:effectLst/>
                        <a:latin typeface="Century Gothic" panose="020B0502020202020204" pitchFamily="34" charset="0"/>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400" b="0" i="0" kern="1200" dirty="0">
                          <a:solidFill>
                            <a:schemeClr val="tx1"/>
                          </a:solidFill>
                          <a:effectLst/>
                          <a:latin typeface="Century Gothic" panose="020B0502020202020204" pitchFamily="34" charset="0"/>
                          <a:ea typeface="+mn-ea"/>
                          <a:cs typeface="+mn-cs"/>
                        </a:rPr>
                        <a:t>“I don’t judge people on their worst mistakes”</a:t>
                      </a:r>
                    </a:p>
                    <a:p>
                      <a:pPr algn="ctr"/>
                      <a:endParaRPr lang="en-US" sz="2400" b="1" i="0" kern="1200" dirty="0">
                        <a:solidFill>
                          <a:schemeClr val="tx1"/>
                        </a:solidFill>
                        <a:effectLst/>
                        <a:latin typeface="Century Gothic" panose="020B0502020202020204" pitchFamily="34" charset="0"/>
                        <a:ea typeface="+mn-ea"/>
                        <a:cs typeface="+mn-cs"/>
                      </a:endParaRPr>
                    </a:p>
                    <a:p>
                      <a:pPr algn="ctr"/>
                      <a:r>
                        <a:rPr lang="en-US" sz="2400" b="1" i="0" kern="1200" dirty="0">
                          <a:solidFill>
                            <a:schemeClr val="tx1"/>
                          </a:solidFill>
                          <a:effectLst/>
                          <a:latin typeface="Century Gothic" panose="020B0502020202020204" pitchFamily="34" charset="0"/>
                          <a:ea typeface="+mn-ea"/>
                          <a:cs typeface="+mn-cs"/>
                        </a:rPr>
                        <a:t>-Natasha Romanov (Black Widow)</a:t>
                      </a:r>
                      <a:endParaRPr lang="en-GB" sz="2400" dirty="0">
                        <a:latin typeface="Century Gothic" panose="020B0502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7"/>
                      <a:srcRect/>
                      <a:stretch>
                        <a:fillRect/>
                      </a:stretch>
                    </a:blipFill>
                  </a:tcPr>
                </a:tc>
                <a:extLst>
                  <a:ext uri="{0D108BD9-81ED-4DB2-BD59-A6C34878D82A}">
                    <a16:rowId xmlns:a16="http://schemas.microsoft.com/office/drawing/2014/main" val="345403538"/>
                  </a:ext>
                </a:extLst>
              </a:tr>
              <a:tr h="1035145">
                <a:tc vMerge="1">
                  <a:txBody>
                    <a:bodyPr/>
                    <a:lstStyle/>
                    <a:p>
                      <a:endParaRPr lang="en-GB"/>
                    </a:p>
                  </a:txBody>
                  <a:tcPr/>
                </a:tc>
                <a:tc gridSpan="2">
                  <a:txBody>
                    <a:bodyPr/>
                    <a:lstStyle/>
                    <a:p>
                      <a:pPr algn="ctr">
                        <a:lnSpc>
                          <a:spcPct val="150000"/>
                        </a:lnSpc>
                      </a:pPr>
                      <a:r>
                        <a:rPr lang="en-GB" sz="2400" b="1" dirty="0">
                          <a:latin typeface="Century Gothic" panose="020B0502020202020204" pitchFamily="34" charset="0"/>
                        </a:rPr>
                        <a:t>EMINEM </a:t>
                      </a:r>
                      <a:r>
                        <a:rPr lang="en-GB" sz="2400" b="1" i="1" dirty="0">
                          <a:latin typeface="Century Gothic" panose="020B0502020202020204" pitchFamily="34" charset="0"/>
                        </a:rPr>
                        <a:t>“Not Afraid”</a:t>
                      </a:r>
                    </a:p>
                    <a:p>
                      <a:pPr algn="ctr">
                        <a:lnSpc>
                          <a:spcPct val="150000"/>
                        </a:lnSpc>
                      </a:pPr>
                      <a:r>
                        <a:rPr lang="en-GB" sz="2400" b="1" i="1" dirty="0">
                          <a:latin typeface="Century Gothic" panose="020B0502020202020204" pitchFamily="34" charset="0"/>
                        </a:rPr>
                        <a:t>2010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50087"/>
                  </a:ext>
                </a:extLst>
              </a:tr>
              <a:tr h="1044038">
                <a:tc>
                  <a:txBody>
                    <a:bodyPr/>
                    <a:lstStyle/>
                    <a:p>
                      <a:pPr algn="ctr"/>
                      <a:endParaRPr lang="en-US" sz="2000" b="0" i="0" kern="1200" dirty="0">
                        <a:solidFill>
                          <a:schemeClr val="tx1"/>
                        </a:solidFill>
                        <a:effectLst/>
                        <a:latin typeface="Century Gothic" panose="020B0502020202020204" pitchFamily="34" charset="0"/>
                        <a:ea typeface="+mn-ea"/>
                        <a:cs typeface="+mn-cs"/>
                      </a:endParaRPr>
                    </a:p>
                    <a:p>
                      <a:pPr algn="ctr"/>
                      <a:endParaRPr lang="en-US" sz="2000" b="0" i="0" kern="1200" dirty="0">
                        <a:solidFill>
                          <a:schemeClr val="tx1"/>
                        </a:solidFill>
                        <a:effectLst/>
                        <a:latin typeface="Century Gothic" panose="020B0502020202020204" pitchFamily="34" charset="0"/>
                        <a:ea typeface="+mn-ea"/>
                        <a:cs typeface="+mn-cs"/>
                      </a:endParaRPr>
                    </a:p>
                    <a:p>
                      <a:pPr algn="ctr"/>
                      <a:r>
                        <a:rPr lang="en-GB" sz="1600" b="0" i="0" kern="1200" dirty="0">
                          <a:solidFill>
                            <a:schemeClr val="tx1"/>
                          </a:solidFill>
                          <a:effectLst/>
                          <a:latin typeface="Century Gothic" panose="020B0502020202020204" pitchFamily="34" charset="0"/>
                          <a:ea typeface="+mn-ea"/>
                          <a:cs typeface="+mn-cs"/>
                        </a:rPr>
                        <a:t>Born 2001 and 2003 respectively</a:t>
                      </a:r>
                      <a:endParaRPr lang="en-US" sz="1400" b="0" i="0" kern="1200" dirty="0">
                        <a:solidFill>
                          <a:schemeClr val="tx1"/>
                        </a:solidFill>
                        <a:effectLst/>
                        <a:latin typeface="Century Gothic" panose="020B0502020202020204" pitchFamily="34" charset="0"/>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rowSpan="2" gridSpan="2">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hMerge="1">
                  <a:txBody>
                    <a:bodyPr/>
                    <a:lstStyle/>
                    <a:p>
                      <a:endParaRPr lang="en-GB"/>
                    </a:p>
                  </a:txBody>
                  <a:tcPr/>
                </a:tc>
                <a:extLst>
                  <a:ext uri="{0D108BD9-81ED-4DB2-BD59-A6C34878D82A}">
                    <a16:rowId xmlns:a16="http://schemas.microsoft.com/office/drawing/2014/main" val="2214278313"/>
                  </a:ext>
                </a:extLst>
              </a:tr>
              <a:tr h="3321938">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dpi="0" rotWithShape="1">
                      <a:blip r:embed="rId8"/>
                      <a:srcRect/>
                      <a:stretch>
                        <a:fillRect/>
                      </a:stretch>
                    </a:blip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273376517"/>
                  </a:ext>
                </a:extLst>
              </a:tr>
            </a:tbl>
          </a:graphicData>
        </a:graphic>
      </p:graphicFrame>
      <p:sp>
        <p:nvSpPr>
          <p:cNvPr id="5" name="TextBox 4">
            <a:extLst>
              <a:ext uri="{FF2B5EF4-FFF2-40B4-BE49-F238E27FC236}">
                <a16:creationId xmlns:a16="http://schemas.microsoft.com/office/drawing/2014/main" id="{E920EB4D-414B-4A1C-839D-818A0B4C0F3C}"/>
              </a:ext>
            </a:extLst>
          </p:cNvPr>
          <p:cNvSpPr txBox="1"/>
          <p:nvPr/>
        </p:nvSpPr>
        <p:spPr>
          <a:xfrm>
            <a:off x="8008257" y="195237"/>
            <a:ext cx="5199743" cy="523220"/>
          </a:xfrm>
          <a:prstGeom prst="rect">
            <a:avLst/>
          </a:prstGeom>
          <a:noFill/>
        </p:spPr>
        <p:txBody>
          <a:bodyPr wrap="square" rtlCol="0">
            <a:spAutoFit/>
          </a:bodyPr>
          <a:lstStyle/>
          <a:p>
            <a:pPr algn="r"/>
            <a:fld id="{008CF4B6-1190-47B0-A96A-0DFA97F08603}" type="datetime2">
              <a:rPr lang="en-GB" sz="2800" smtClean="0">
                <a:solidFill>
                  <a:schemeClr val="bg1"/>
                </a:solidFill>
                <a:latin typeface="Tintin" panose="020B0803050302020204" pitchFamily="34" charset="0"/>
              </a:rPr>
              <a:t>Saturday, 31 July 2021</a:t>
            </a:fld>
            <a:endParaRPr lang="en-GB" sz="2800" dirty="0">
              <a:solidFill>
                <a:schemeClr val="bg1"/>
              </a:solidFill>
              <a:latin typeface="Tintin" panose="020B0803050302020204" pitchFamily="34" charset="0"/>
            </a:endParaRPr>
          </a:p>
        </p:txBody>
      </p:sp>
      <p:sp>
        <p:nvSpPr>
          <p:cNvPr id="8" name="TextBox 7">
            <a:extLst>
              <a:ext uri="{FF2B5EF4-FFF2-40B4-BE49-F238E27FC236}">
                <a16:creationId xmlns:a16="http://schemas.microsoft.com/office/drawing/2014/main" id="{CD8821C6-68C3-46C2-AA48-1661BEC82D08}"/>
              </a:ext>
            </a:extLst>
          </p:cNvPr>
          <p:cNvSpPr txBox="1"/>
          <p:nvPr/>
        </p:nvSpPr>
        <p:spPr>
          <a:xfrm>
            <a:off x="3355218" y="1284905"/>
            <a:ext cx="4045253" cy="707886"/>
          </a:xfrm>
          <a:prstGeom prst="rect">
            <a:avLst/>
          </a:prstGeom>
          <a:noFill/>
        </p:spPr>
        <p:txBody>
          <a:bodyPr wrap="square">
            <a:spAutoFit/>
          </a:bodyPr>
          <a:lstStyle/>
          <a:p>
            <a:pPr algn="ctr" fontAlgn="t"/>
            <a:r>
              <a:rPr lang="en-GB" sz="4000" b="1" dirty="0">
                <a:latin typeface="Century Gothic" panose="020B0502020202020204" pitchFamily="34" charset="0"/>
              </a:rPr>
              <a:t>EUPHEMISM </a:t>
            </a:r>
          </a:p>
        </p:txBody>
      </p:sp>
      <p:sp>
        <p:nvSpPr>
          <p:cNvPr id="13" name="TextBox 12">
            <a:extLst>
              <a:ext uri="{FF2B5EF4-FFF2-40B4-BE49-F238E27FC236}">
                <a16:creationId xmlns:a16="http://schemas.microsoft.com/office/drawing/2014/main" id="{15838044-4C0D-4F6A-8395-F25E2FEA217A}"/>
              </a:ext>
            </a:extLst>
          </p:cNvPr>
          <p:cNvSpPr txBox="1"/>
          <p:nvPr/>
        </p:nvSpPr>
        <p:spPr>
          <a:xfrm>
            <a:off x="3355217" y="4907723"/>
            <a:ext cx="4045253" cy="523220"/>
          </a:xfrm>
          <a:prstGeom prst="rect">
            <a:avLst/>
          </a:prstGeom>
          <a:noFill/>
        </p:spPr>
        <p:txBody>
          <a:bodyPr wrap="square">
            <a:spAutoFit/>
          </a:bodyPr>
          <a:lstStyle/>
          <a:p>
            <a:pPr lvl="0" algn="ctr" defTabSz="685800">
              <a:defRPr/>
            </a:pPr>
            <a:r>
              <a:rPr lang="en-GB" sz="2800" b="1" dirty="0" err="1">
                <a:latin typeface="Century Gothic" panose="020B0502020202020204" pitchFamily="34" charset="0"/>
              </a:rPr>
              <a:t>Melati</a:t>
            </a:r>
            <a:r>
              <a:rPr lang="en-GB" sz="2800" b="1" dirty="0">
                <a:latin typeface="Century Gothic" panose="020B0502020202020204" pitchFamily="34" charset="0"/>
              </a:rPr>
              <a:t> &amp; Isabel </a:t>
            </a:r>
            <a:r>
              <a:rPr lang="en-GB" sz="2800" b="1" dirty="0" err="1">
                <a:latin typeface="Century Gothic" panose="020B0502020202020204" pitchFamily="34" charset="0"/>
              </a:rPr>
              <a:t>Wijsen</a:t>
            </a:r>
            <a:endParaRPr lang="en-GB" sz="2800" b="1" dirty="0">
              <a:latin typeface="Century Gothic" panose="020B0502020202020204" pitchFamily="34" charset="0"/>
            </a:endParaRPr>
          </a:p>
        </p:txBody>
      </p:sp>
      <p:pic>
        <p:nvPicPr>
          <p:cNvPr id="4" name="9">
            <a:hlinkClick r:id="" action="ppaction://media"/>
            <a:extLst>
              <a:ext uri="{FF2B5EF4-FFF2-40B4-BE49-F238E27FC236}">
                <a16:creationId xmlns:a16="http://schemas.microsoft.com/office/drawing/2014/main" id="{142425AD-D184-4C8B-9741-34879D9B25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90144" y="132897"/>
            <a:ext cx="609600" cy="609600"/>
          </a:xfrm>
          <a:prstGeom prst="rect">
            <a:avLst/>
          </a:prstGeom>
        </p:spPr>
      </p:pic>
      <p:pic>
        <p:nvPicPr>
          <p:cNvPr id="6" name="9">
            <a:hlinkClick r:id="" action="ppaction://media"/>
            <a:extLst>
              <a:ext uri="{FF2B5EF4-FFF2-40B4-BE49-F238E27FC236}">
                <a16:creationId xmlns:a16="http://schemas.microsoft.com/office/drawing/2014/main" id="{75256B58-F39B-47F0-882B-061A22CBE35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790870" y="206878"/>
            <a:ext cx="609600" cy="609600"/>
          </a:xfrm>
          <a:prstGeom prst="rect">
            <a:avLst/>
          </a:prstGeom>
        </p:spPr>
      </p:pic>
      <p:pic>
        <p:nvPicPr>
          <p:cNvPr id="7" name="Online Media 6" title="Eminem - Not Afraid (Official Video)">
            <a:hlinkClick r:id="" action="ppaction://media"/>
            <a:extLst>
              <a:ext uri="{FF2B5EF4-FFF2-40B4-BE49-F238E27FC236}">
                <a16:creationId xmlns:a16="http://schemas.microsoft.com/office/drawing/2014/main" id="{03B17687-407F-4E0A-A9ED-C980DF7DC415}"/>
              </a:ext>
            </a:extLst>
          </p:cNvPr>
          <p:cNvPicPr>
            <a:picLocks noRot="1" noChangeAspect="1"/>
          </p:cNvPicPr>
          <p:nvPr>
            <a:videoFile r:link="rId5"/>
          </p:nvPr>
        </p:nvPicPr>
        <p:blipFill>
          <a:blip r:embed="rId10"/>
          <a:stretch>
            <a:fillRect/>
          </a:stretch>
        </p:blipFill>
        <p:spPr>
          <a:xfrm>
            <a:off x="7400470" y="4916326"/>
            <a:ext cx="5652710" cy="4358636"/>
          </a:xfrm>
          <a:prstGeom prst="rect">
            <a:avLst/>
          </a:prstGeom>
        </p:spPr>
      </p:pic>
    </p:spTree>
    <p:extLst>
      <p:ext uri="{BB962C8B-B14F-4D97-AF65-F5344CB8AC3E}">
        <p14:creationId xmlns:p14="http://schemas.microsoft.com/office/powerpoint/2010/main" val="1036504455"/>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3178" fill="hold"/>
                                        <p:tgtEl>
                                          <p:spTgt spid="4"/>
                                        </p:tgtEl>
                                      </p:cBhvr>
                                    </p:cmd>
                                  </p:childTnLst>
                                </p:cTn>
                              </p:par>
                            </p:childTnLst>
                          </p:cTn>
                        </p:par>
                      </p:childTnLst>
                    </p:cTn>
                  </p:par>
                </p:childTnLst>
              </p:cTn>
              <p:nextCondLst>
                <p:cond evt="onClick" delay="0">
                  <p:tgtEl>
                    <p:spTgt spid="8"/>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6042" fill="hold"/>
                                        <p:tgtEl>
                                          <p:spTgt spid="6"/>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theme/theme1.xml><?xml version="1.0" encoding="utf-8"?>
<a:theme xmlns:a="http://schemas.openxmlformats.org/drawingml/2006/main" name="Parcel">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C9C4E4F1-63C9-4D61-B67C-85A96BDABC94}" vid="{919E51E8-C2C6-424C-889D-D7DD33877C97}"/>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67E9338-BF6A-4A78-8A87-771AB1C676CE}">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PSHE</Template>
  <TotalTime>1615</TotalTime>
  <Words>1483</Words>
  <Application>Microsoft Office PowerPoint</Application>
  <PresentationFormat>Custom</PresentationFormat>
  <Paragraphs>387</Paragraphs>
  <Slides>20</Slides>
  <Notes>0</Notes>
  <HiddenSlides>0</HiddenSlides>
  <MMClips>60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Gill Sans MT</vt:lpstr>
      <vt:lpstr>Tintin</vt:lpstr>
      <vt:lpstr>Century Gothic</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Constable</dc:creator>
  <cp:lastModifiedBy>Kimberley Constable</cp:lastModifiedBy>
  <cp:revision>12</cp:revision>
  <cp:lastPrinted>2020-07-16T11:16:13Z</cp:lastPrinted>
  <dcterms:created xsi:type="dcterms:W3CDTF">2020-07-14T20:25:58Z</dcterms:created>
  <dcterms:modified xsi:type="dcterms:W3CDTF">2021-07-31T18:23:09Z</dcterms:modified>
</cp:coreProperties>
</file>