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30275213" cy="213836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B8D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206" autoAdjust="0"/>
    <p:restoredTop sz="94660"/>
  </p:normalViewPr>
  <p:slideViewPr>
    <p:cSldViewPr snapToGrid="0">
      <p:cViewPr>
        <p:scale>
          <a:sx n="30" d="100"/>
          <a:sy n="30" d="100"/>
        </p:scale>
        <p:origin x="2472" y="4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3499590"/>
            <a:ext cx="25733931" cy="7444669"/>
          </a:xfrm>
        </p:spPr>
        <p:txBody>
          <a:bodyPr anchor="b"/>
          <a:lstStyle>
            <a:lvl1pPr algn="ctr">
              <a:defRPr sz="18709"/>
            </a:lvl1pPr>
          </a:lstStyle>
          <a:p>
            <a:r>
              <a:rPr lang="en-US"/>
              <a:t>Click to edit Master title style</a:t>
            </a:r>
            <a:endParaRPr lang="en-US" dirty="0"/>
          </a:p>
        </p:txBody>
      </p:sp>
      <p:sp>
        <p:nvSpPr>
          <p:cNvPr id="3" name="Subtitle 2"/>
          <p:cNvSpPr>
            <a:spLocks noGrp="1"/>
          </p:cNvSpPr>
          <p:nvPr>
            <p:ph type="subTitle" idx="1"/>
          </p:nvPr>
        </p:nvSpPr>
        <p:spPr>
          <a:xfrm>
            <a:off x="3784402" y="11231355"/>
            <a:ext cx="22706410" cy="5162758"/>
          </a:xfrm>
        </p:spPr>
        <p:txBody>
          <a:bodyPr/>
          <a:lstStyle>
            <a:lvl1pPr marL="0" indent="0" algn="ctr">
              <a:buNone/>
              <a:defRPr sz="7483"/>
            </a:lvl1pPr>
            <a:lvl2pPr marL="1425595" indent="0" algn="ctr">
              <a:buNone/>
              <a:defRPr sz="6236"/>
            </a:lvl2pPr>
            <a:lvl3pPr marL="2851191" indent="0" algn="ctr">
              <a:buNone/>
              <a:defRPr sz="5613"/>
            </a:lvl3pPr>
            <a:lvl4pPr marL="4276786" indent="0" algn="ctr">
              <a:buNone/>
              <a:defRPr sz="4989"/>
            </a:lvl4pPr>
            <a:lvl5pPr marL="5702381" indent="0" algn="ctr">
              <a:buNone/>
              <a:defRPr sz="4989"/>
            </a:lvl5pPr>
            <a:lvl6pPr marL="7127977" indent="0" algn="ctr">
              <a:buNone/>
              <a:defRPr sz="4989"/>
            </a:lvl6pPr>
            <a:lvl7pPr marL="8553572" indent="0" algn="ctr">
              <a:buNone/>
              <a:defRPr sz="4989"/>
            </a:lvl7pPr>
            <a:lvl8pPr marL="9979167" indent="0" algn="ctr">
              <a:buNone/>
              <a:defRPr sz="4989"/>
            </a:lvl8pPr>
            <a:lvl9pPr marL="11404763" indent="0" algn="ctr">
              <a:buNone/>
              <a:defRPr sz="498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E476F06-7D20-4905-8F92-7201C788FCA3}" type="datetimeFigureOut">
              <a:rPr lang="en-GB" smtClean="0"/>
              <a:t>04/10/2021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0F0A98-0878-41FB-AC03-CEDF6C8AB1F2}" type="slidenum">
              <a:rPr lang="en-GB" smtClean="0"/>
              <a:t>‹#›</a:t>
            </a:fld>
            <a:endParaRPr lang="en-GB"/>
          </a:p>
        </p:txBody>
      </p:sp>
    </p:spTree>
    <p:extLst>
      <p:ext uri="{BB962C8B-B14F-4D97-AF65-F5344CB8AC3E}">
        <p14:creationId xmlns:p14="http://schemas.microsoft.com/office/powerpoint/2010/main" val="511299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476F06-7D20-4905-8F92-7201C788FCA3}" type="datetimeFigureOut">
              <a:rPr lang="en-GB" smtClean="0"/>
              <a:t>04/10/2021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0F0A98-0878-41FB-AC03-CEDF6C8AB1F2}" type="slidenum">
              <a:rPr lang="en-GB" smtClean="0"/>
              <a:t>‹#›</a:t>
            </a:fld>
            <a:endParaRPr lang="en-GB"/>
          </a:p>
        </p:txBody>
      </p:sp>
    </p:spTree>
    <p:extLst>
      <p:ext uri="{BB962C8B-B14F-4D97-AF65-F5344CB8AC3E}">
        <p14:creationId xmlns:p14="http://schemas.microsoft.com/office/powerpoint/2010/main" val="2449092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1138480"/>
            <a:ext cx="6528093" cy="1812163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81423" y="1138480"/>
            <a:ext cx="19205838" cy="181216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476F06-7D20-4905-8F92-7201C788FCA3}" type="datetimeFigureOut">
              <a:rPr lang="en-GB" smtClean="0"/>
              <a:t>04/10/2021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0F0A98-0878-41FB-AC03-CEDF6C8AB1F2}" type="slidenum">
              <a:rPr lang="en-GB" smtClean="0"/>
              <a:t>‹#›</a:t>
            </a:fld>
            <a:endParaRPr lang="en-GB"/>
          </a:p>
        </p:txBody>
      </p:sp>
    </p:spTree>
    <p:extLst>
      <p:ext uri="{BB962C8B-B14F-4D97-AF65-F5344CB8AC3E}">
        <p14:creationId xmlns:p14="http://schemas.microsoft.com/office/powerpoint/2010/main" val="571353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476F06-7D20-4905-8F92-7201C788FCA3}" type="datetimeFigureOut">
              <a:rPr lang="en-GB" smtClean="0"/>
              <a:t>04/10/2021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0F0A98-0878-41FB-AC03-CEDF6C8AB1F2}" type="slidenum">
              <a:rPr lang="en-GB" smtClean="0"/>
              <a:t>‹#›</a:t>
            </a:fld>
            <a:endParaRPr lang="en-GB"/>
          </a:p>
        </p:txBody>
      </p:sp>
    </p:spTree>
    <p:extLst>
      <p:ext uri="{BB962C8B-B14F-4D97-AF65-F5344CB8AC3E}">
        <p14:creationId xmlns:p14="http://schemas.microsoft.com/office/powerpoint/2010/main" val="2650487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5331063"/>
            <a:ext cx="26112371" cy="8894992"/>
          </a:xfrm>
        </p:spPr>
        <p:txBody>
          <a:bodyPr anchor="b"/>
          <a:lstStyle>
            <a:lvl1pPr>
              <a:defRPr sz="18709"/>
            </a:lvl1pPr>
          </a:lstStyle>
          <a:p>
            <a:r>
              <a:rPr lang="en-US"/>
              <a:t>Click to edit Master title style</a:t>
            </a:r>
            <a:endParaRPr lang="en-US" dirty="0"/>
          </a:p>
        </p:txBody>
      </p:sp>
      <p:sp>
        <p:nvSpPr>
          <p:cNvPr id="3" name="Text Placeholder 2"/>
          <p:cNvSpPr>
            <a:spLocks noGrp="1"/>
          </p:cNvSpPr>
          <p:nvPr>
            <p:ph type="body" idx="1"/>
          </p:nvPr>
        </p:nvSpPr>
        <p:spPr>
          <a:xfrm>
            <a:off x="2065654" y="14310205"/>
            <a:ext cx="26112371" cy="4677666"/>
          </a:xfrm>
        </p:spPr>
        <p:txBody>
          <a:bodyPr/>
          <a:lstStyle>
            <a:lvl1pPr marL="0" indent="0">
              <a:buNone/>
              <a:defRPr sz="7483">
                <a:solidFill>
                  <a:schemeClr val="tx1"/>
                </a:solidFill>
              </a:defRPr>
            </a:lvl1pPr>
            <a:lvl2pPr marL="1425595" indent="0">
              <a:buNone/>
              <a:defRPr sz="6236">
                <a:solidFill>
                  <a:schemeClr val="tx1">
                    <a:tint val="75000"/>
                  </a:schemeClr>
                </a:solidFill>
              </a:defRPr>
            </a:lvl2pPr>
            <a:lvl3pPr marL="2851191" indent="0">
              <a:buNone/>
              <a:defRPr sz="5613">
                <a:solidFill>
                  <a:schemeClr val="tx1">
                    <a:tint val="75000"/>
                  </a:schemeClr>
                </a:solidFill>
              </a:defRPr>
            </a:lvl3pPr>
            <a:lvl4pPr marL="4276786" indent="0">
              <a:buNone/>
              <a:defRPr sz="4989">
                <a:solidFill>
                  <a:schemeClr val="tx1">
                    <a:tint val="75000"/>
                  </a:schemeClr>
                </a:solidFill>
              </a:defRPr>
            </a:lvl4pPr>
            <a:lvl5pPr marL="5702381" indent="0">
              <a:buNone/>
              <a:defRPr sz="4989">
                <a:solidFill>
                  <a:schemeClr val="tx1">
                    <a:tint val="75000"/>
                  </a:schemeClr>
                </a:solidFill>
              </a:defRPr>
            </a:lvl5pPr>
            <a:lvl6pPr marL="7127977" indent="0">
              <a:buNone/>
              <a:defRPr sz="4989">
                <a:solidFill>
                  <a:schemeClr val="tx1">
                    <a:tint val="75000"/>
                  </a:schemeClr>
                </a:solidFill>
              </a:defRPr>
            </a:lvl6pPr>
            <a:lvl7pPr marL="8553572" indent="0">
              <a:buNone/>
              <a:defRPr sz="4989">
                <a:solidFill>
                  <a:schemeClr val="tx1">
                    <a:tint val="75000"/>
                  </a:schemeClr>
                </a:solidFill>
              </a:defRPr>
            </a:lvl7pPr>
            <a:lvl8pPr marL="9979167" indent="0">
              <a:buNone/>
              <a:defRPr sz="4989">
                <a:solidFill>
                  <a:schemeClr val="tx1">
                    <a:tint val="75000"/>
                  </a:schemeClr>
                </a:solidFill>
              </a:defRPr>
            </a:lvl8pPr>
            <a:lvl9pPr marL="11404763" indent="0">
              <a:buNone/>
              <a:defRPr sz="498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476F06-7D20-4905-8F92-7201C788FCA3}" type="datetimeFigureOut">
              <a:rPr lang="en-GB" smtClean="0"/>
              <a:t>04/10/2021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0F0A98-0878-41FB-AC03-CEDF6C8AB1F2}" type="slidenum">
              <a:rPr lang="en-GB" smtClean="0"/>
              <a:t>‹#›</a:t>
            </a:fld>
            <a:endParaRPr lang="en-GB"/>
          </a:p>
        </p:txBody>
      </p:sp>
    </p:spTree>
    <p:extLst>
      <p:ext uri="{BB962C8B-B14F-4D97-AF65-F5344CB8AC3E}">
        <p14:creationId xmlns:p14="http://schemas.microsoft.com/office/powerpoint/2010/main" val="719377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81421" y="5692400"/>
            <a:ext cx="12866966" cy="13567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326826" y="5692400"/>
            <a:ext cx="12866966" cy="13567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E476F06-7D20-4905-8F92-7201C788FCA3}" type="datetimeFigureOut">
              <a:rPr lang="en-GB" smtClean="0"/>
              <a:t>04/10/2021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0F0A98-0878-41FB-AC03-CEDF6C8AB1F2}" type="slidenum">
              <a:rPr lang="en-GB" smtClean="0"/>
              <a:t>‹#›</a:t>
            </a:fld>
            <a:endParaRPr lang="en-GB"/>
          </a:p>
        </p:txBody>
      </p:sp>
    </p:spTree>
    <p:extLst>
      <p:ext uri="{BB962C8B-B14F-4D97-AF65-F5344CB8AC3E}">
        <p14:creationId xmlns:p14="http://schemas.microsoft.com/office/powerpoint/2010/main" val="3037347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1138485"/>
            <a:ext cx="26112371" cy="4133179"/>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85368" y="5241960"/>
            <a:ext cx="12807832" cy="2569003"/>
          </a:xfrm>
        </p:spPr>
        <p:txBody>
          <a:bodyPr anchor="b"/>
          <a:lstStyle>
            <a:lvl1pPr marL="0" indent="0">
              <a:buNone/>
              <a:defRPr sz="7483" b="1"/>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en-US"/>
              <a:t>Click to edit Master text styles</a:t>
            </a:r>
          </a:p>
        </p:txBody>
      </p:sp>
      <p:sp>
        <p:nvSpPr>
          <p:cNvPr id="4" name="Content Placeholder 3"/>
          <p:cNvSpPr>
            <a:spLocks noGrp="1"/>
          </p:cNvSpPr>
          <p:nvPr>
            <p:ph sz="half" idx="2"/>
          </p:nvPr>
        </p:nvSpPr>
        <p:spPr>
          <a:xfrm>
            <a:off x="2085368" y="7810963"/>
            <a:ext cx="12807832" cy="11488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326828" y="5241960"/>
            <a:ext cx="12870909" cy="2569003"/>
          </a:xfrm>
        </p:spPr>
        <p:txBody>
          <a:bodyPr anchor="b"/>
          <a:lstStyle>
            <a:lvl1pPr marL="0" indent="0">
              <a:buNone/>
              <a:defRPr sz="7483" b="1"/>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en-US"/>
              <a:t>Click to edit Master text styles</a:t>
            </a:r>
          </a:p>
        </p:txBody>
      </p:sp>
      <p:sp>
        <p:nvSpPr>
          <p:cNvPr id="6" name="Content Placeholder 5"/>
          <p:cNvSpPr>
            <a:spLocks noGrp="1"/>
          </p:cNvSpPr>
          <p:nvPr>
            <p:ph sz="quarter" idx="4"/>
          </p:nvPr>
        </p:nvSpPr>
        <p:spPr>
          <a:xfrm>
            <a:off x="15326828" y="7810963"/>
            <a:ext cx="12870909" cy="11488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476F06-7D20-4905-8F92-7201C788FCA3}" type="datetimeFigureOut">
              <a:rPr lang="en-GB" smtClean="0"/>
              <a:t>04/10/2021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00F0A98-0878-41FB-AC03-CEDF6C8AB1F2}" type="slidenum">
              <a:rPr lang="en-GB" smtClean="0"/>
              <a:t>‹#›</a:t>
            </a:fld>
            <a:endParaRPr lang="en-GB"/>
          </a:p>
        </p:txBody>
      </p:sp>
    </p:spTree>
    <p:extLst>
      <p:ext uri="{BB962C8B-B14F-4D97-AF65-F5344CB8AC3E}">
        <p14:creationId xmlns:p14="http://schemas.microsoft.com/office/powerpoint/2010/main" val="215715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E476F06-7D20-4905-8F92-7201C788FCA3}" type="datetimeFigureOut">
              <a:rPr lang="en-GB" smtClean="0"/>
              <a:t>04/10/2021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00F0A98-0878-41FB-AC03-CEDF6C8AB1F2}" type="slidenum">
              <a:rPr lang="en-GB" smtClean="0"/>
              <a:t>‹#›</a:t>
            </a:fld>
            <a:endParaRPr lang="en-GB"/>
          </a:p>
        </p:txBody>
      </p:sp>
    </p:spTree>
    <p:extLst>
      <p:ext uri="{BB962C8B-B14F-4D97-AF65-F5344CB8AC3E}">
        <p14:creationId xmlns:p14="http://schemas.microsoft.com/office/powerpoint/2010/main" val="840635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476F06-7D20-4905-8F92-7201C788FCA3}" type="datetimeFigureOut">
              <a:rPr lang="en-GB" smtClean="0"/>
              <a:t>04/10/2021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00F0A98-0878-41FB-AC03-CEDF6C8AB1F2}" type="slidenum">
              <a:rPr lang="en-GB" smtClean="0"/>
              <a:t>‹#›</a:t>
            </a:fld>
            <a:endParaRPr lang="en-GB"/>
          </a:p>
        </p:txBody>
      </p:sp>
    </p:spTree>
    <p:extLst>
      <p:ext uri="{BB962C8B-B14F-4D97-AF65-F5344CB8AC3E}">
        <p14:creationId xmlns:p14="http://schemas.microsoft.com/office/powerpoint/2010/main" val="3639727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1425575"/>
            <a:ext cx="9764544" cy="4989513"/>
          </a:xfrm>
        </p:spPr>
        <p:txBody>
          <a:bodyPr anchor="b"/>
          <a:lstStyle>
            <a:lvl1pPr>
              <a:defRPr sz="9978"/>
            </a:lvl1pPr>
          </a:lstStyle>
          <a:p>
            <a:r>
              <a:rPr lang="en-US"/>
              <a:t>Click to edit Master title style</a:t>
            </a:r>
            <a:endParaRPr lang="en-US" dirty="0"/>
          </a:p>
        </p:txBody>
      </p:sp>
      <p:sp>
        <p:nvSpPr>
          <p:cNvPr id="3" name="Content Placeholder 2"/>
          <p:cNvSpPr>
            <a:spLocks noGrp="1"/>
          </p:cNvSpPr>
          <p:nvPr>
            <p:ph idx="1"/>
          </p:nvPr>
        </p:nvSpPr>
        <p:spPr>
          <a:xfrm>
            <a:off x="12870909" y="3078850"/>
            <a:ext cx="15326827" cy="15196234"/>
          </a:xfrm>
        </p:spPr>
        <p:txBody>
          <a:bodyPr/>
          <a:lstStyle>
            <a:lvl1pPr>
              <a:defRPr sz="9978"/>
            </a:lvl1pPr>
            <a:lvl2pPr>
              <a:defRPr sz="8731"/>
            </a:lvl2pPr>
            <a:lvl3pPr>
              <a:defRPr sz="7483"/>
            </a:lvl3pPr>
            <a:lvl4pPr>
              <a:defRPr sz="6236"/>
            </a:lvl4pPr>
            <a:lvl5pPr>
              <a:defRPr sz="6236"/>
            </a:lvl5pPr>
            <a:lvl6pPr>
              <a:defRPr sz="6236"/>
            </a:lvl6pPr>
            <a:lvl7pPr>
              <a:defRPr sz="6236"/>
            </a:lvl7pPr>
            <a:lvl8pPr>
              <a:defRPr sz="6236"/>
            </a:lvl8pPr>
            <a:lvl9pPr>
              <a:defRPr sz="62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85364" y="6415088"/>
            <a:ext cx="9764544" cy="11884743"/>
          </a:xfrm>
        </p:spPr>
        <p:txBody>
          <a:bodyPr/>
          <a:lstStyle>
            <a:lvl1pPr marL="0" indent="0">
              <a:buNone/>
              <a:defRPr sz="4989"/>
            </a:lvl1pPr>
            <a:lvl2pPr marL="1425595" indent="0">
              <a:buNone/>
              <a:defRPr sz="4365"/>
            </a:lvl2pPr>
            <a:lvl3pPr marL="2851191" indent="0">
              <a:buNone/>
              <a:defRPr sz="3742"/>
            </a:lvl3pPr>
            <a:lvl4pPr marL="4276786" indent="0">
              <a:buNone/>
              <a:defRPr sz="3118"/>
            </a:lvl4pPr>
            <a:lvl5pPr marL="5702381" indent="0">
              <a:buNone/>
              <a:defRPr sz="3118"/>
            </a:lvl5pPr>
            <a:lvl6pPr marL="7127977" indent="0">
              <a:buNone/>
              <a:defRPr sz="3118"/>
            </a:lvl6pPr>
            <a:lvl7pPr marL="8553572" indent="0">
              <a:buNone/>
              <a:defRPr sz="3118"/>
            </a:lvl7pPr>
            <a:lvl8pPr marL="9979167" indent="0">
              <a:buNone/>
              <a:defRPr sz="3118"/>
            </a:lvl8pPr>
            <a:lvl9pPr marL="11404763" indent="0">
              <a:buNone/>
              <a:defRPr sz="3118"/>
            </a:lvl9pPr>
          </a:lstStyle>
          <a:p>
            <a:pPr lvl="0"/>
            <a:r>
              <a:rPr lang="en-US"/>
              <a:t>Click to edit Master text styles</a:t>
            </a:r>
          </a:p>
        </p:txBody>
      </p:sp>
      <p:sp>
        <p:nvSpPr>
          <p:cNvPr id="5" name="Date Placeholder 4"/>
          <p:cNvSpPr>
            <a:spLocks noGrp="1"/>
          </p:cNvSpPr>
          <p:nvPr>
            <p:ph type="dt" sz="half" idx="10"/>
          </p:nvPr>
        </p:nvSpPr>
        <p:spPr/>
        <p:txBody>
          <a:bodyPr/>
          <a:lstStyle/>
          <a:p>
            <a:fld id="{7E476F06-7D20-4905-8F92-7201C788FCA3}" type="datetimeFigureOut">
              <a:rPr lang="en-GB" smtClean="0"/>
              <a:t>04/10/2021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0F0A98-0878-41FB-AC03-CEDF6C8AB1F2}" type="slidenum">
              <a:rPr lang="en-GB" smtClean="0"/>
              <a:t>‹#›</a:t>
            </a:fld>
            <a:endParaRPr lang="en-GB"/>
          </a:p>
        </p:txBody>
      </p:sp>
    </p:spTree>
    <p:extLst>
      <p:ext uri="{BB962C8B-B14F-4D97-AF65-F5344CB8AC3E}">
        <p14:creationId xmlns:p14="http://schemas.microsoft.com/office/powerpoint/2010/main" val="2926827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1425575"/>
            <a:ext cx="9764544" cy="4989513"/>
          </a:xfrm>
        </p:spPr>
        <p:txBody>
          <a:bodyPr anchor="b"/>
          <a:lstStyle>
            <a:lvl1pPr>
              <a:defRPr sz="9978"/>
            </a:lvl1pPr>
          </a:lstStyle>
          <a:p>
            <a:r>
              <a:rPr lang="en-US"/>
              <a:t>Click to edit Master title style</a:t>
            </a:r>
            <a:endParaRPr lang="en-US" dirty="0"/>
          </a:p>
        </p:txBody>
      </p:sp>
      <p:sp>
        <p:nvSpPr>
          <p:cNvPr id="3" name="Picture Placeholder 2"/>
          <p:cNvSpPr>
            <a:spLocks noGrp="1" noChangeAspect="1"/>
          </p:cNvSpPr>
          <p:nvPr>
            <p:ph type="pic" idx="1"/>
          </p:nvPr>
        </p:nvSpPr>
        <p:spPr>
          <a:xfrm>
            <a:off x="12870909" y="3078850"/>
            <a:ext cx="15326827" cy="15196234"/>
          </a:xfrm>
        </p:spPr>
        <p:txBody>
          <a:bodyPr anchor="t"/>
          <a:lstStyle>
            <a:lvl1pPr marL="0" indent="0">
              <a:buNone/>
              <a:defRPr sz="9978"/>
            </a:lvl1pPr>
            <a:lvl2pPr marL="1425595" indent="0">
              <a:buNone/>
              <a:defRPr sz="8731"/>
            </a:lvl2pPr>
            <a:lvl3pPr marL="2851191" indent="0">
              <a:buNone/>
              <a:defRPr sz="7483"/>
            </a:lvl3pPr>
            <a:lvl4pPr marL="4276786" indent="0">
              <a:buNone/>
              <a:defRPr sz="6236"/>
            </a:lvl4pPr>
            <a:lvl5pPr marL="5702381" indent="0">
              <a:buNone/>
              <a:defRPr sz="6236"/>
            </a:lvl5pPr>
            <a:lvl6pPr marL="7127977" indent="0">
              <a:buNone/>
              <a:defRPr sz="6236"/>
            </a:lvl6pPr>
            <a:lvl7pPr marL="8553572" indent="0">
              <a:buNone/>
              <a:defRPr sz="6236"/>
            </a:lvl7pPr>
            <a:lvl8pPr marL="9979167" indent="0">
              <a:buNone/>
              <a:defRPr sz="6236"/>
            </a:lvl8pPr>
            <a:lvl9pPr marL="11404763" indent="0">
              <a:buNone/>
              <a:defRPr sz="6236"/>
            </a:lvl9pPr>
          </a:lstStyle>
          <a:p>
            <a:r>
              <a:rPr lang="en-US"/>
              <a:t>Click icon to add picture</a:t>
            </a:r>
            <a:endParaRPr lang="en-US" dirty="0"/>
          </a:p>
        </p:txBody>
      </p:sp>
      <p:sp>
        <p:nvSpPr>
          <p:cNvPr id="4" name="Text Placeholder 3"/>
          <p:cNvSpPr>
            <a:spLocks noGrp="1"/>
          </p:cNvSpPr>
          <p:nvPr>
            <p:ph type="body" sz="half" idx="2"/>
          </p:nvPr>
        </p:nvSpPr>
        <p:spPr>
          <a:xfrm>
            <a:off x="2085364" y="6415088"/>
            <a:ext cx="9764544" cy="11884743"/>
          </a:xfrm>
        </p:spPr>
        <p:txBody>
          <a:bodyPr/>
          <a:lstStyle>
            <a:lvl1pPr marL="0" indent="0">
              <a:buNone/>
              <a:defRPr sz="4989"/>
            </a:lvl1pPr>
            <a:lvl2pPr marL="1425595" indent="0">
              <a:buNone/>
              <a:defRPr sz="4365"/>
            </a:lvl2pPr>
            <a:lvl3pPr marL="2851191" indent="0">
              <a:buNone/>
              <a:defRPr sz="3742"/>
            </a:lvl3pPr>
            <a:lvl4pPr marL="4276786" indent="0">
              <a:buNone/>
              <a:defRPr sz="3118"/>
            </a:lvl4pPr>
            <a:lvl5pPr marL="5702381" indent="0">
              <a:buNone/>
              <a:defRPr sz="3118"/>
            </a:lvl5pPr>
            <a:lvl6pPr marL="7127977" indent="0">
              <a:buNone/>
              <a:defRPr sz="3118"/>
            </a:lvl6pPr>
            <a:lvl7pPr marL="8553572" indent="0">
              <a:buNone/>
              <a:defRPr sz="3118"/>
            </a:lvl7pPr>
            <a:lvl8pPr marL="9979167" indent="0">
              <a:buNone/>
              <a:defRPr sz="3118"/>
            </a:lvl8pPr>
            <a:lvl9pPr marL="11404763" indent="0">
              <a:buNone/>
              <a:defRPr sz="3118"/>
            </a:lvl9pPr>
          </a:lstStyle>
          <a:p>
            <a:pPr lvl="0"/>
            <a:r>
              <a:rPr lang="en-US"/>
              <a:t>Click to edit Master text styles</a:t>
            </a:r>
          </a:p>
        </p:txBody>
      </p:sp>
      <p:sp>
        <p:nvSpPr>
          <p:cNvPr id="5" name="Date Placeholder 4"/>
          <p:cNvSpPr>
            <a:spLocks noGrp="1"/>
          </p:cNvSpPr>
          <p:nvPr>
            <p:ph type="dt" sz="half" idx="10"/>
          </p:nvPr>
        </p:nvSpPr>
        <p:spPr/>
        <p:txBody>
          <a:bodyPr/>
          <a:lstStyle/>
          <a:p>
            <a:fld id="{7E476F06-7D20-4905-8F92-7201C788FCA3}" type="datetimeFigureOut">
              <a:rPr lang="en-GB" smtClean="0"/>
              <a:t>04/10/2021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0F0A98-0878-41FB-AC03-CEDF6C8AB1F2}" type="slidenum">
              <a:rPr lang="en-GB" smtClean="0"/>
              <a:t>‹#›</a:t>
            </a:fld>
            <a:endParaRPr lang="en-GB"/>
          </a:p>
        </p:txBody>
      </p:sp>
    </p:spTree>
    <p:extLst>
      <p:ext uri="{BB962C8B-B14F-4D97-AF65-F5344CB8AC3E}">
        <p14:creationId xmlns:p14="http://schemas.microsoft.com/office/powerpoint/2010/main" val="1069780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1138485"/>
            <a:ext cx="26112371" cy="413317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81421" y="5692400"/>
            <a:ext cx="26112371" cy="13567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81421" y="19819457"/>
            <a:ext cx="6811923" cy="1138480"/>
          </a:xfrm>
          <a:prstGeom prst="rect">
            <a:avLst/>
          </a:prstGeom>
        </p:spPr>
        <p:txBody>
          <a:bodyPr vert="horz" lIns="91440" tIns="45720" rIns="91440" bIns="45720" rtlCol="0" anchor="ctr"/>
          <a:lstStyle>
            <a:lvl1pPr algn="l">
              <a:defRPr sz="3742">
                <a:solidFill>
                  <a:schemeClr val="tx1">
                    <a:tint val="75000"/>
                  </a:schemeClr>
                </a:solidFill>
              </a:defRPr>
            </a:lvl1pPr>
          </a:lstStyle>
          <a:p>
            <a:fld id="{7E476F06-7D20-4905-8F92-7201C788FCA3}" type="datetimeFigureOut">
              <a:rPr lang="en-GB" smtClean="0"/>
              <a:t>04/10/2021</a:t>
            </a:fld>
            <a:endParaRPr lang="en-GB"/>
          </a:p>
        </p:txBody>
      </p:sp>
      <p:sp>
        <p:nvSpPr>
          <p:cNvPr id="5" name="Footer Placeholder 4"/>
          <p:cNvSpPr>
            <a:spLocks noGrp="1"/>
          </p:cNvSpPr>
          <p:nvPr>
            <p:ph type="ftr" sz="quarter" idx="3"/>
          </p:nvPr>
        </p:nvSpPr>
        <p:spPr>
          <a:xfrm>
            <a:off x="10028665" y="19819457"/>
            <a:ext cx="10217884" cy="1138480"/>
          </a:xfrm>
          <a:prstGeom prst="rect">
            <a:avLst/>
          </a:prstGeom>
        </p:spPr>
        <p:txBody>
          <a:bodyPr vert="horz" lIns="91440" tIns="45720" rIns="91440" bIns="45720" rtlCol="0" anchor="ctr"/>
          <a:lstStyle>
            <a:lvl1pPr algn="ctr">
              <a:defRPr sz="3742">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1381869" y="19819457"/>
            <a:ext cx="6811923" cy="1138480"/>
          </a:xfrm>
          <a:prstGeom prst="rect">
            <a:avLst/>
          </a:prstGeom>
        </p:spPr>
        <p:txBody>
          <a:bodyPr vert="horz" lIns="91440" tIns="45720" rIns="91440" bIns="45720" rtlCol="0" anchor="ctr"/>
          <a:lstStyle>
            <a:lvl1pPr algn="r">
              <a:defRPr sz="3742">
                <a:solidFill>
                  <a:schemeClr val="tx1">
                    <a:tint val="75000"/>
                  </a:schemeClr>
                </a:solidFill>
              </a:defRPr>
            </a:lvl1pPr>
          </a:lstStyle>
          <a:p>
            <a:fld id="{C00F0A98-0878-41FB-AC03-CEDF6C8AB1F2}" type="slidenum">
              <a:rPr lang="en-GB" smtClean="0"/>
              <a:t>‹#›</a:t>
            </a:fld>
            <a:endParaRPr lang="en-GB"/>
          </a:p>
        </p:txBody>
      </p:sp>
    </p:spTree>
    <p:extLst>
      <p:ext uri="{BB962C8B-B14F-4D97-AF65-F5344CB8AC3E}">
        <p14:creationId xmlns:p14="http://schemas.microsoft.com/office/powerpoint/2010/main" val="29585962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851191" rtl="0" eaLnBrk="1" latinLnBrk="0" hangingPunct="1">
        <a:lnSpc>
          <a:spcPct val="90000"/>
        </a:lnSpc>
        <a:spcBef>
          <a:spcPct val="0"/>
        </a:spcBef>
        <a:buNone/>
        <a:defRPr sz="13720" kern="1200">
          <a:solidFill>
            <a:schemeClr val="tx1"/>
          </a:solidFill>
          <a:latin typeface="+mj-lt"/>
          <a:ea typeface="+mj-ea"/>
          <a:cs typeface="+mj-cs"/>
        </a:defRPr>
      </a:lvl1pPr>
    </p:titleStyle>
    <p:bodyStyle>
      <a:lvl1pPr marL="712798" indent="-712798" algn="l" defTabSz="2851191" rtl="0" eaLnBrk="1" latinLnBrk="0" hangingPunct="1">
        <a:lnSpc>
          <a:spcPct val="90000"/>
        </a:lnSpc>
        <a:spcBef>
          <a:spcPts val="3118"/>
        </a:spcBef>
        <a:buFont typeface="Arial" panose="020B0604020202020204" pitchFamily="34" charset="0"/>
        <a:buChar char="•"/>
        <a:defRPr sz="8731" kern="1200">
          <a:solidFill>
            <a:schemeClr val="tx1"/>
          </a:solidFill>
          <a:latin typeface="+mn-lt"/>
          <a:ea typeface="+mn-ea"/>
          <a:cs typeface="+mn-cs"/>
        </a:defRPr>
      </a:lvl1pPr>
      <a:lvl2pPr marL="2138393" indent="-712798" algn="l" defTabSz="2851191" rtl="0" eaLnBrk="1" latinLnBrk="0" hangingPunct="1">
        <a:lnSpc>
          <a:spcPct val="90000"/>
        </a:lnSpc>
        <a:spcBef>
          <a:spcPts val="1559"/>
        </a:spcBef>
        <a:buFont typeface="Arial" panose="020B0604020202020204" pitchFamily="34" charset="0"/>
        <a:buChar char="•"/>
        <a:defRPr sz="7483" kern="1200">
          <a:solidFill>
            <a:schemeClr val="tx1"/>
          </a:solidFill>
          <a:latin typeface="+mn-lt"/>
          <a:ea typeface="+mn-ea"/>
          <a:cs typeface="+mn-cs"/>
        </a:defRPr>
      </a:lvl2pPr>
      <a:lvl3pPr marL="3563988" indent="-712798" algn="l" defTabSz="2851191" rtl="0" eaLnBrk="1" latinLnBrk="0" hangingPunct="1">
        <a:lnSpc>
          <a:spcPct val="90000"/>
        </a:lnSpc>
        <a:spcBef>
          <a:spcPts val="1559"/>
        </a:spcBef>
        <a:buFont typeface="Arial" panose="020B0604020202020204" pitchFamily="34" charset="0"/>
        <a:buChar char="•"/>
        <a:defRPr sz="6236" kern="1200">
          <a:solidFill>
            <a:schemeClr val="tx1"/>
          </a:solidFill>
          <a:latin typeface="+mn-lt"/>
          <a:ea typeface="+mn-ea"/>
          <a:cs typeface="+mn-cs"/>
        </a:defRPr>
      </a:lvl3pPr>
      <a:lvl4pPr marL="498958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4pPr>
      <a:lvl5pPr marL="6415179"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5pPr>
      <a:lvl6pPr marL="784077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6pPr>
      <a:lvl7pPr marL="926637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7pPr>
      <a:lvl8pPr marL="10691965"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8pPr>
      <a:lvl9pPr marL="1211756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9pPr>
    </p:bodyStyle>
    <p:otherStyle>
      <a:defPPr>
        <a:defRPr lang="en-US"/>
      </a:defPPr>
      <a:lvl1pPr marL="0" algn="l" defTabSz="2851191" rtl="0" eaLnBrk="1" latinLnBrk="0" hangingPunct="1">
        <a:defRPr sz="5613" kern="1200">
          <a:solidFill>
            <a:schemeClr val="tx1"/>
          </a:solidFill>
          <a:latin typeface="+mn-lt"/>
          <a:ea typeface="+mn-ea"/>
          <a:cs typeface="+mn-cs"/>
        </a:defRPr>
      </a:lvl1pPr>
      <a:lvl2pPr marL="1425595" algn="l" defTabSz="2851191" rtl="0" eaLnBrk="1" latinLnBrk="0" hangingPunct="1">
        <a:defRPr sz="5613" kern="1200">
          <a:solidFill>
            <a:schemeClr val="tx1"/>
          </a:solidFill>
          <a:latin typeface="+mn-lt"/>
          <a:ea typeface="+mn-ea"/>
          <a:cs typeface="+mn-cs"/>
        </a:defRPr>
      </a:lvl2pPr>
      <a:lvl3pPr marL="2851191" algn="l" defTabSz="2851191" rtl="0" eaLnBrk="1" latinLnBrk="0" hangingPunct="1">
        <a:defRPr sz="5613" kern="1200">
          <a:solidFill>
            <a:schemeClr val="tx1"/>
          </a:solidFill>
          <a:latin typeface="+mn-lt"/>
          <a:ea typeface="+mn-ea"/>
          <a:cs typeface="+mn-cs"/>
        </a:defRPr>
      </a:lvl3pPr>
      <a:lvl4pPr marL="4276786" algn="l" defTabSz="2851191" rtl="0" eaLnBrk="1" latinLnBrk="0" hangingPunct="1">
        <a:defRPr sz="5613" kern="1200">
          <a:solidFill>
            <a:schemeClr val="tx1"/>
          </a:solidFill>
          <a:latin typeface="+mn-lt"/>
          <a:ea typeface="+mn-ea"/>
          <a:cs typeface="+mn-cs"/>
        </a:defRPr>
      </a:lvl4pPr>
      <a:lvl5pPr marL="5702381" algn="l" defTabSz="2851191" rtl="0" eaLnBrk="1" latinLnBrk="0" hangingPunct="1">
        <a:defRPr sz="5613" kern="1200">
          <a:solidFill>
            <a:schemeClr val="tx1"/>
          </a:solidFill>
          <a:latin typeface="+mn-lt"/>
          <a:ea typeface="+mn-ea"/>
          <a:cs typeface="+mn-cs"/>
        </a:defRPr>
      </a:lvl5pPr>
      <a:lvl6pPr marL="7127977" algn="l" defTabSz="2851191" rtl="0" eaLnBrk="1" latinLnBrk="0" hangingPunct="1">
        <a:defRPr sz="5613" kern="1200">
          <a:solidFill>
            <a:schemeClr val="tx1"/>
          </a:solidFill>
          <a:latin typeface="+mn-lt"/>
          <a:ea typeface="+mn-ea"/>
          <a:cs typeface="+mn-cs"/>
        </a:defRPr>
      </a:lvl6pPr>
      <a:lvl7pPr marL="8553572" algn="l" defTabSz="2851191" rtl="0" eaLnBrk="1" latinLnBrk="0" hangingPunct="1">
        <a:defRPr sz="5613" kern="1200">
          <a:solidFill>
            <a:schemeClr val="tx1"/>
          </a:solidFill>
          <a:latin typeface="+mn-lt"/>
          <a:ea typeface="+mn-ea"/>
          <a:cs typeface="+mn-cs"/>
        </a:defRPr>
      </a:lvl7pPr>
      <a:lvl8pPr marL="9979167" algn="l" defTabSz="2851191" rtl="0" eaLnBrk="1" latinLnBrk="0" hangingPunct="1">
        <a:defRPr sz="5613" kern="1200">
          <a:solidFill>
            <a:schemeClr val="tx1"/>
          </a:solidFill>
          <a:latin typeface="+mn-lt"/>
          <a:ea typeface="+mn-ea"/>
          <a:cs typeface="+mn-cs"/>
        </a:defRPr>
      </a:lvl8pPr>
      <a:lvl9pPr marL="11404763" algn="l" defTabSz="2851191" rtl="0" eaLnBrk="1" latinLnBrk="0" hangingPunct="1">
        <a:defRPr sz="56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12.svg"/><Relationship Id="rId18" Type="http://schemas.openxmlformats.org/officeDocument/2006/relationships/image" Target="../media/image17.png"/><Relationship Id="rId26" Type="http://schemas.openxmlformats.org/officeDocument/2006/relationships/image" Target="../media/image25.png"/><Relationship Id="rId39" Type="http://schemas.openxmlformats.org/officeDocument/2006/relationships/image" Target="../media/image38.svg"/><Relationship Id="rId21" Type="http://schemas.openxmlformats.org/officeDocument/2006/relationships/image" Target="../media/image20.svg"/><Relationship Id="rId34" Type="http://schemas.openxmlformats.org/officeDocument/2006/relationships/image" Target="../media/image33.png"/><Relationship Id="rId42" Type="http://schemas.openxmlformats.org/officeDocument/2006/relationships/image" Target="../media/image41.png"/><Relationship Id="rId47" Type="http://schemas.openxmlformats.org/officeDocument/2006/relationships/image" Target="../media/image46.png"/><Relationship Id="rId50" Type="http://schemas.openxmlformats.org/officeDocument/2006/relationships/image" Target="../media/image49.svg"/><Relationship Id="rId55" Type="http://schemas.openxmlformats.org/officeDocument/2006/relationships/image" Target="../media/image54.png"/><Relationship Id="rId7" Type="http://schemas.openxmlformats.org/officeDocument/2006/relationships/image" Target="../media/image6.svg"/><Relationship Id="rId12" Type="http://schemas.openxmlformats.org/officeDocument/2006/relationships/image" Target="../media/image11.png"/><Relationship Id="rId17" Type="http://schemas.openxmlformats.org/officeDocument/2006/relationships/image" Target="../media/image16.svg"/><Relationship Id="rId25" Type="http://schemas.openxmlformats.org/officeDocument/2006/relationships/image" Target="../media/image24.png"/><Relationship Id="rId33" Type="http://schemas.openxmlformats.org/officeDocument/2006/relationships/image" Target="../media/image32.svg"/><Relationship Id="rId38" Type="http://schemas.openxmlformats.org/officeDocument/2006/relationships/image" Target="../media/image37.png"/><Relationship Id="rId46" Type="http://schemas.openxmlformats.org/officeDocument/2006/relationships/image" Target="../media/image45.png"/><Relationship Id="rId59" Type="http://schemas.openxmlformats.org/officeDocument/2006/relationships/image" Target="../media/image58.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image" Target="../media/image28.svg"/><Relationship Id="rId41" Type="http://schemas.openxmlformats.org/officeDocument/2006/relationships/image" Target="../media/image40.png"/><Relationship Id="rId54" Type="http://schemas.openxmlformats.org/officeDocument/2006/relationships/image" Target="../media/image53.sv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32" Type="http://schemas.openxmlformats.org/officeDocument/2006/relationships/image" Target="../media/image31.png"/><Relationship Id="rId37" Type="http://schemas.openxmlformats.org/officeDocument/2006/relationships/image" Target="../media/image36.svg"/><Relationship Id="rId40" Type="http://schemas.openxmlformats.org/officeDocument/2006/relationships/image" Target="../media/image39.png"/><Relationship Id="rId45" Type="http://schemas.openxmlformats.org/officeDocument/2006/relationships/image" Target="../media/image44.png"/><Relationship Id="rId53" Type="http://schemas.openxmlformats.org/officeDocument/2006/relationships/image" Target="../media/image52.png"/><Relationship Id="rId58" Type="http://schemas.openxmlformats.org/officeDocument/2006/relationships/image" Target="../media/image57.svg"/><Relationship Id="rId5" Type="http://schemas.openxmlformats.org/officeDocument/2006/relationships/image" Target="../media/image4.svg"/><Relationship Id="rId15" Type="http://schemas.openxmlformats.org/officeDocument/2006/relationships/image" Target="../media/image14.svg"/><Relationship Id="rId23" Type="http://schemas.openxmlformats.org/officeDocument/2006/relationships/image" Target="../media/image22.png"/><Relationship Id="rId28" Type="http://schemas.openxmlformats.org/officeDocument/2006/relationships/image" Target="../media/image27.png"/><Relationship Id="rId36" Type="http://schemas.openxmlformats.org/officeDocument/2006/relationships/image" Target="../media/image35.png"/><Relationship Id="rId49" Type="http://schemas.openxmlformats.org/officeDocument/2006/relationships/image" Target="../media/image48.png"/><Relationship Id="rId57" Type="http://schemas.openxmlformats.org/officeDocument/2006/relationships/image" Target="../media/image56.png"/><Relationship Id="rId10" Type="http://schemas.openxmlformats.org/officeDocument/2006/relationships/image" Target="../media/image9.png"/><Relationship Id="rId19" Type="http://schemas.openxmlformats.org/officeDocument/2006/relationships/image" Target="../media/image18.svg"/><Relationship Id="rId31" Type="http://schemas.openxmlformats.org/officeDocument/2006/relationships/image" Target="../media/image30.svg"/><Relationship Id="rId44" Type="http://schemas.openxmlformats.org/officeDocument/2006/relationships/image" Target="../media/image43.png"/><Relationship Id="rId52" Type="http://schemas.openxmlformats.org/officeDocument/2006/relationships/image" Target="../media/image51.svg"/><Relationship Id="rId60" Type="http://schemas.openxmlformats.org/officeDocument/2006/relationships/image" Target="../media/image59.sv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image" Target="../media/image26.png"/><Relationship Id="rId30" Type="http://schemas.openxmlformats.org/officeDocument/2006/relationships/image" Target="../media/image29.png"/><Relationship Id="rId35" Type="http://schemas.openxmlformats.org/officeDocument/2006/relationships/image" Target="../media/image34.svg"/><Relationship Id="rId43" Type="http://schemas.openxmlformats.org/officeDocument/2006/relationships/image" Target="../media/image42.png"/><Relationship Id="rId48" Type="http://schemas.openxmlformats.org/officeDocument/2006/relationships/image" Target="../media/image47.png"/><Relationship Id="rId56" Type="http://schemas.openxmlformats.org/officeDocument/2006/relationships/image" Target="../media/image55.svg"/><Relationship Id="rId8" Type="http://schemas.openxmlformats.org/officeDocument/2006/relationships/image" Target="../media/image7.png"/><Relationship Id="rId51" Type="http://schemas.openxmlformats.org/officeDocument/2006/relationships/image" Target="../media/image50.png"/><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F2A8658C-4FE8-4A34-8F60-5F5796F839F2}"/>
              </a:ext>
            </a:extLst>
          </p:cNvPr>
          <p:cNvGraphicFramePr>
            <a:graphicFrameLocks noGrp="1"/>
          </p:cNvGraphicFramePr>
          <p:nvPr>
            <p:extLst>
              <p:ext uri="{D42A27DB-BD31-4B8C-83A1-F6EECF244321}">
                <p14:modId xmlns:p14="http://schemas.microsoft.com/office/powerpoint/2010/main" val="843659234"/>
              </p:ext>
            </p:extLst>
          </p:nvPr>
        </p:nvGraphicFramePr>
        <p:xfrm>
          <a:off x="616744" y="592138"/>
          <a:ext cx="29244133" cy="2436812"/>
        </p:xfrm>
        <a:graphic>
          <a:graphicData uri="http://schemas.openxmlformats.org/drawingml/2006/table">
            <a:tbl>
              <a:tblPr firstRow="1" bandRow="1">
                <a:tableStyleId>{5940675A-B579-460E-94D1-54222C63F5DA}</a:tableStyleId>
              </a:tblPr>
              <a:tblGrid>
                <a:gridCol w="29244133">
                  <a:extLst>
                    <a:ext uri="{9D8B030D-6E8A-4147-A177-3AD203B41FA5}">
                      <a16:colId xmlns:a16="http://schemas.microsoft.com/office/drawing/2014/main" val="2124203205"/>
                    </a:ext>
                  </a:extLst>
                </a:gridCol>
              </a:tblGrid>
              <a:tr h="2436812">
                <a:tc>
                  <a:txBody>
                    <a:bodyPr/>
                    <a:lstStyle/>
                    <a:p>
                      <a:pPr algn="ctr"/>
                      <a:r>
                        <a:rPr lang="en-GB" sz="9600" dirty="0">
                          <a:latin typeface="Tintin" panose="020B0803050302020204" pitchFamily="34" charset="0"/>
                        </a:rPr>
                        <a:t>A-LEVEL SOCIOLOGY</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41212865"/>
                  </a:ext>
                </a:extLst>
              </a:tr>
            </a:tbl>
          </a:graphicData>
        </a:graphic>
      </p:graphicFrame>
      <p:pic>
        <p:nvPicPr>
          <p:cNvPr id="1026" name="Picture 2" descr="AQA – education charity providing GCSEs, A-levels and support">
            <a:extLst>
              <a:ext uri="{FF2B5EF4-FFF2-40B4-BE49-F238E27FC236}">
                <a16:creationId xmlns:a16="http://schemas.microsoft.com/office/drawing/2014/main" id="{D78B80BD-CA75-4151-9E85-F513BCCB3630}"/>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l="-13158" r="-9320"/>
          <a:stretch/>
        </p:blipFill>
        <p:spPr bwMode="auto">
          <a:xfrm>
            <a:off x="26917650" y="620712"/>
            <a:ext cx="2914432" cy="2392634"/>
          </a:xfrm>
          <a:prstGeom prst="rect">
            <a:avLst/>
          </a:prstGeom>
          <a:solidFill>
            <a:schemeClr val="bg1"/>
          </a:solidFill>
          <a:ln w="38100">
            <a:solidFill>
              <a:schemeClr val="tx1"/>
            </a:solidFill>
          </a:ln>
        </p:spPr>
      </p:pic>
      <p:pic>
        <p:nvPicPr>
          <p:cNvPr id="13" name="Picture 2" descr="AQA – education charity providing GCSEs, A-levels and support">
            <a:extLst>
              <a:ext uri="{FF2B5EF4-FFF2-40B4-BE49-F238E27FC236}">
                <a16:creationId xmlns:a16="http://schemas.microsoft.com/office/drawing/2014/main" id="{3871C7F3-742C-4899-920F-A500163E4EAE}"/>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l="-13158" r="-9320" b="652"/>
          <a:stretch/>
        </p:blipFill>
        <p:spPr bwMode="auto">
          <a:xfrm>
            <a:off x="616744" y="636317"/>
            <a:ext cx="2914432" cy="2377030"/>
          </a:xfrm>
          <a:prstGeom prst="rect">
            <a:avLst/>
          </a:prstGeom>
          <a:solidFill>
            <a:schemeClr val="bg1"/>
          </a:solidFill>
          <a:ln w="38100">
            <a:solidFill>
              <a:schemeClr val="tx1"/>
            </a:solidFill>
          </a:ln>
        </p:spPr>
      </p:pic>
      <p:graphicFrame>
        <p:nvGraphicFramePr>
          <p:cNvPr id="2" name="Table 2">
            <a:extLst>
              <a:ext uri="{FF2B5EF4-FFF2-40B4-BE49-F238E27FC236}">
                <a16:creationId xmlns:a16="http://schemas.microsoft.com/office/drawing/2014/main" id="{716EA8D0-5DAF-4BAA-9F0A-DB9537855B46}"/>
              </a:ext>
            </a:extLst>
          </p:cNvPr>
          <p:cNvGraphicFramePr>
            <a:graphicFrameLocks noGrp="1"/>
          </p:cNvGraphicFramePr>
          <p:nvPr>
            <p:extLst>
              <p:ext uri="{D42A27DB-BD31-4B8C-83A1-F6EECF244321}">
                <p14:modId xmlns:p14="http://schemas.microsoft.com/office/powerpoint/2010/main" val="1879746214"/>
              </p:ext>
            </p:extLst>
          </p:nvPr>
        </p:nvGraphicFramePr>
        <p:xfrm>
          <a:off x="616744" y="3314282"/>
          <a:ext cx="7420351" cy="6551613"/>
        </p:xfrm>
        <a:graphic>
          <a:graphicData uri="http://schemas.openxmlformats.org/drawingml/2006/table">
            <a:tbl>
              <a:tblPr firstRow="1" bandRow="1">
                <a:tableStyleId>{5940675A-B579-460E-94D1-54222C63F5DA}</a:tableStyleId>
              </a:tblPr>
              <a:tblGrid>
                <a:gridCol w="7420351">
                  <a:extLst>
                    <a:ext uri="{9D8B030D-6E8A-4147-A177-3AD203B41FA5}">
                      <a16:colId xmlns:a16="http://schemas.microsoft.com/office/drawing/2014/main" val="268163635"/>
                    </a:ext>
                  </a:extLst>
                </a:gridCol>
              </a:tblGrid>
              <a:tr h="370840">
                <a:tc>
                  <a:txBody>
                    <a:bodyPr/>
                    <a:lstStyle/>
                    <a:p>
                      <a:pPr marL="0" marR="0" lvl="0" indent="0" algn="ctr" defTabSz="2851191" rtl="0" eaLnBrk="1" fontAlgn="auto" latinLnBrk="0" hangingPunct="1">
                        <a:lnSpc>
                          <a:spcPct val="100000"/>
                        </a:lnSpc>
                        <a:spcBef>
                          <a:spcPts val="0"/>
                        </a:spcBef>
                        <a:spcAft>
                          <a:spcPts val="0"/>
                        </a:spcAft>
                        <a:buClrTx/>
                        <a:buSzTx/>
                        <a:buFontTx/>
                        <a:buNone/>
                        <a:tabLst/>
                        <a:defRPr/>
                      </a:pPr>
                      <a:r>
                        <a:rPr lang="en-GB" sz="6000" dirty="0">
                          <a:latin typeface="Tintin" panose="020B0803050302020204" pitchFamily="34" charset="0"/>
                        </a:rPr>
                        <a:t>what is sociology?</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947423128"/>
                  </a:ext>
                </a:extLst>
              </a:tr>
              <a:tr h="5545773">
                <a:tc>
                  <a:txBody>
                    <a:bodyPr/>
                    <a:lstStyle/>
                    <a:p>
                      <a:pPr algn="ctr"/>
                      <a:endParaRPr lang="en-GB"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dpi="0" rotWithShape="1">
                      <a:blip r:embed="rId3">
                        <a:alphaModFix amt="62000"/>
                      </a:blip>
                      <a:srcRect/>
                      <a:stretch>
                        <a:fillRect/>
                      </a:stretch>
                    </a:blipFill>
                  </a:tcPr>
                </a:tc>
                <a:extLst>
                  <a:ext uri="{0D108BD9-81ED-4DB2-BD59-A6C34878D82A}">
                    <a16:rowId xmlns:a16="http://schemas.microsoft.com/office/drawing/2014/main" val="658483865"/>
                  </a:ext>
                </a:extLst>
              </a:tr>
            </a:tbl>
          </a:graphicData>
        </a:graphic>
      </p:graphicFrame>
      <p:sp>
        <p:nvSpPr>
          <p:cNvPr id="16" name="TextBox 15">
            <a:extLst>
              <a:ext uri="{FF2B5EF4-FFF2-40B4-BE49-F238E27FC236}">
                <a16:creationId xmlns:a16="http://schemas.microsoft.com/office/drawing/2014/main" id="{01D56F9B-0EB7-4347-9587-503DF2B28F8E}"/>
              </a:ext>
            </a:extLst>
          </p:cNvPr>
          <p:cNvSpPr txBox="1"/>
          <p:nvPr/>
        </p:nvSpPr>
        <p:spPr>
          <a:xfrm>
            <a:off x="1106060" y="4773870"/>
            <a:ext cx="6884497" cy="4770537"/>
          </a:xfrm>
          <a:prstGeom prst="rect">
            <a:avLst/>
          </a:prstGeom>
          <a:noFill/>
        </p:spPr>
        <p:txBody>
          <a:bodyPr wrap="square" rtlCol="0">
            <a:spAutoFit/>
          </a:bodyPr>
          <a:lstStyle/>
          <a:p>
            <a:pPr indent="1000125"/>
            <a:r>
              <a:rPr lang="en-GB" sz="3800" dirty="0">
                <a:latin typeface="Century Gothic" panose="020B0502020202020204" pitchFamily="34" charset="0"/>
              </a:rPr>
              <a:t>The systematic study of society, its institutions and  structures. It is looking at the world around you and trying to understand the problems faced by society and how society has changed over time. </a:t>
            </a:r>
          </a:p>
        </p:txBody>
      </p:sp>
      <p:pic>
        <p:nvPicPr>
          <p:cNvPr id="14" name="Graphic 13">
            <a:extLst>
              <a:ext uri="{FF2B5EF4-FFF2-40B4-BE49-F238E27FC236}">
                <a16:creationId xmlns:a16="http://schemas.microsoft.com/office/drawing/2014/main" id="{84FC352C-98F1-4B1D-B19D-2C8BD956FDF5}"/>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6764146" y="8742245"/>
            <a:ext cx="1011600" cy="1119600"/>
          </a:xfrm>
          <a:prstGeom prst="rect">
            <a:avLst/>
          </a:prstGeom>
        </p:spPr>
      </p:pic>
      <p:pic>
        <p:nvPicPr>
          <p:cNvPr id="15" name="Graphic 14">
            <a:extLst>
              <a:ext uri="{FF2B5EF4-FFF2-40B4-BE49-F238E27FC236}">
                <a16:creationId xmlns:a16="http://schemas.microsoft.com/office/drawing/2014/main" id="{A2C54412-04C5-4A75-9EDA-27E987678F04}"/>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1081998" y="4448872"/>
            <a:ext cx="1012031" cy="1120631"/>
          </a:xfrm>
          <a:prstGeom prst="rect">
            <a:avLst/>
          </a:prstGeom>
        </p:spPr>
      </p:pic>
      <p:graphicFrame>
        <p:nvGraphicFramePr>
          <p:cNvPr id="18" name="Table 2">
            <a:extLst>
              <a:ext uri="{FF2B5EF4-FFF2-40B4-BE49-F238E27FC236}">
                <a16:creationId xmlns:a16="http://schemas.microsoft.com/office/drawing/2014/main" id="{49813F87-4C57-476E-97BD-D32656AC4CC7}"/>
              </a:ext>
            </a:extLst>
          </p:cNvPr>
          <p:cNvGraphicFramePr>
            <a:graphicFrameLocks noGrp="1"/>
          </p:cNvGraphicFramePr>
          <p:nvPr>
            <p:extLst>
              <p:ext uri="{D42A27DB-BD31-4B8C-83A1-F6EECF244321}">
                <p14:modId xmlns:p14="http://schemas.microsoft.com/office/powerpoint/2010/main" val="471721764"/>
              </p:ext>
            </p:extLst>
          </p:nvPr>
        </p:nvGraphicFramePr>
        <p:xfrm>
          <a:off x="616744" y="10190893"/>
          <a:ext cx="7420351" cy="7570397"/>
        </p:xfrm>
        <a:graphic>
          <a:graphicData uri="http://schemas.openxmlformats.org/drawingml/2006/table">
            <a:tbl>
              <a:tblPr firstRow="1" bandRow="1">
                <a:tableStyleId>{5940675A-B579-460E-94D1-54222C63F5DA}</a:tableStyleId>
              </a:tblPr>
              <a:tblGrid>
                <a:gridCol w="7420351">
                  <a:extLst>
                    <a:ext uri="{9D8B030D-6E8A-4147-A177-3AD203B41FA5}">
                      <a16:colId xmlns:a16="http://schemas.microsoft.com/office/drawing/2014/main" val="268163635"/>
                    </a:ext>
                  </a:extLst>
                </a:gridCol>
              </a:tblGrid>
              <a:tr h="1947087">
                <a:tc>
                  <a:txBody>
                    <a:bodyPr/>
                    <a:lstStyle/>
                    <a:p>
                      <a:pPr marL="0" marR="0" lvl="0" indent="0" algn="ctr" defTabSz="2851191" rtl="0" eaLnBrk="1" fontAlgn="auto" latinLnBrk="0" hangingPunct="1">
                        <a:lnSpc>
                          <a:spcPct val="100000"/>
                        </a:lnSpc>
                        <a:spcBef>
                          <a:spcPts val="0"/>
                        </a:spcBef>
                        <a:spcAft>
                          <a:spcPts val="0"/>
                        </a:spcAft>
                        <a:buClrTx/>
                        <a:buSzTx/>
                        <a:buFontTx/>
                        <a:buNone/>
                        <a:tabLst/>
                        <a:defRPr/>
                      </a:pPr>
                      <a:r>
                        <a:rPr lang="en-GB" sz="6000" dirty="0">
                          <a:latin typeface="Tintin" panose="020B0803050302020204" pitchFamily="34" charset="0"/>
                        </a:rPr>
                        <a:t>what can you do with sociology?</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947423128"/>
                  </a:ext>
                </a:extLst>
              </a:tr>
              <a:tr h="5623310">
                <a:tc>
                  <a:txBody>
                    <a:bodyPr/>
                    <a:lstStyle/>
                    <a:p>
                      <a:pPr algn="ctr"/>
                      <a:endParaRPr lang="en-GB"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8">
                        <a:alphaModFix amt="62000"/>
                      </a:blip>
                      <a:stretch>
                        <a:fillRect/>
                      </a:stretch>
                    </a:blipFill>
                  </a:tcPr>
                </a:tc>
                <a:extLst>
                  <a:ext uri="{0D108BD9-81ED-4DB2-BD59-A6C34878D82A}">
                    <a16:rowId xmlns:a16="http://schemas.microsoft.com/office/drawing/2014/main" val="658483865"/>
                  </a:ext>
                </a:extLst>
              </a:tr>
            </a:tbl>
          </a:graphicData>
        </a:graphic>
      </p:graphicFrame>
      <p:pic>
        <p:nvPicPr>
          <p:cNvPr id="20" name="Graphic 19">
            <a:extLst>
              <a:ext uri="{FF2B5EF4-FFF2-40B4-BE49-F238E27FC236}">
                <a16:creationId xmlns:a16="http://schemas.microsoft.com/office/drawing/2014/main" id="{B68C44ED-95D5-45BE-A130-009C760BC429}"/>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1081998" y="12121116"/>
            <a:ext cx="1012031" cy="1120631"/>
          </a:xfrm>
          <a:prstGeom prst="rect">
            <a:avLst/>
          </a:prstGeom>
        </p:spPr>
      </p:pic>
      <p:sp>
        <p:nvSpPr>
          <p:cNvPr id="21" name="TextBox 20">
            <a:extLst>
              <a:ext uri="{FF2B5EF4-FFF2-40B4-BE49-F238E27FC236}">
                <a16:creationId xmlns:a16="http://schemas.microsoft.com/office/drawing/2014/main" id="{E8F7CD50-09F1-48AC-B1AB-3DD1FE82EEEE}"/>
              </a:ext>
            </a:extLst>
          </p:cNvPr>
          <p:cNvSpPr txBox="1"/>
          <p:nvPr/>
        </p:nvSpPr>
        <p:spPr>
          <a:xfrm>
            <a:off x="1306776" y="12402896"/>
            <a:ext cx="6628132" cy="5216813"/>
          </a:xfrm>
          <a:prstGeom prst="rect">
            <a:avLst/>
          </a:prstGeom>
          <a:noFill/>
        </p:spPr>
        <p:txBody>
          <a:bodyPr wrap="square" rtlCol="0">
            <a:spAutoFit/>
          </a:bodyPr>
          <a:lstStyle/>
          <a:p>
            <a:pPr indent="1000125"/>
            <a:r>
              <a:rPr lang="en-GB" sz="3700" dirty="0">
                <a:latin typeface="Century Gothic" panose="020B0502020202020204" pitchFamily="34" charset="0"/>
              </a:rPr>
              <a:t>Sociology is a great umbrella subject can take you in any number of directions, whether it be a career, and apprenticeship or a degree. The skills and knowledge you will develop will transfer almost anywhere. </a:t>
            </a:r>
          </a:p>
        </p:txBody>
      </p:sp>
      <p:graphicFrame>
        <p:nvGraphicFramePr>
          <p:cNvPr id="17" name="Table 21">
            <a:extLst>
              <a:ext uri="{FF2B5EF4-FFF2-40B4-BE49-F238E27FC236}">
                <a16:creationId xmlns:a16="http://schemas.microsoft.com/office/drawing/2014/main" id="{93503016-BB6C-4C0D-B377-AC7EDBEFDC7D}"/>
              </a:ext>
            </a:extLst>
          </p:cNvPr>
          <p:cNvGraphicFramePr>
            <a:graphicFrameLocks noGrp="1"/>
          </p:cNvGraphicFramePr>
          <p:nvPr>
            <p:extLst>
              <p:ext uri="{D42A27DB-BD31-4B8C-83A1-F6EECF244321}">
                <p14:modId xmlns:p14="http://schemas.microsoft.com/office/powerpoint/2010/main" val="1350538581"/>
              </p:ext>
            </p:extLst>
          </p:nvPr>
        </p:nvGraphicFramePr>
        <p:xfrm>
          <a:off x="587948" y="17975279"/>
          <a:ext cx="29319467" cy="3223699"/>
        </p:xfrm>
        <a:graphic>
          <a:graphicData uri="http://schemas.openxmlformats.org/drawingml/2006/table">
            <a:tbl>
              <a:tblPr firstRow="1" bandRow="1">
                <a:tableStyleId>{5940675A-B579-460E-94D1-54222C63F5DA}</a:tableStyleId>
              </a:tblPr>
              <a:tblGrid>
                <a:gridCol w="5837232">
                  <a:extLst>
                    <a:ext uri="{9D8B030D-6E8A-4147-A177-3AD203B41FA5}">
                      <a16:colId xmlns:a16="http://schemas.microsoft.com/office/drawing/2014/main" val="752085153"/>
                    </a:ext>
                  </a:extLst>
                </a:gridCol>
                <a:gridCol w="5837232">
                  <a:extLst>
                    <a:ext uri="{9D8B030D-6E8A-4147-A177-3AD203B41FA5}">
                      <a16:colId xmlns:a16="http://schemas.microsoft.com/office/drawing/2014/main" val="3278510627"/>
                    </a:ext>
                  </a:extLst>
                </a:gridCol>
                <a:gridCol w="5837234">
                  <a:extLst>
                    <a:ext uri="{9D8B030D-6E8A-4147-A177-3AD203B41FA5}">
                      <a16:colId xmlns:a16="http://schemas.microsoft.com/office/drawing/2014/main" val="905891744"/>
                    </a:ext>
                  </a:extLst>
                </a:gridCol>
                <a:gridCol w="5837234">
                  <a:extLst>
                    <a:ext uri="{9D8B030D-6E8A-4147-A177-3AD203B41FA5}">
                      <a16:colId xmlns:a16="http://schemas.microsoft.com/office/drawing/2014/main" val="2947104671"/>
                    </a:ext>
                  </a:extLst>
                </a:gridCol>
                <a:gridCol w="5970535">
                  <a:extLst>
                    <a:ext uri="{9D8B030D-6E8A-4147-A177-3AD203B41FA5}">
                      <a16:colId xmlns:a16="http://schemas.microsoft.com/office/drawing/2014/main" val="3880767276"/>
                    </a:ext>
                  </a:extLst>
                </a:gridCol>
              </a:tblGrid>
              <a:tr h="370840">
                <a:tc gridSpan="5">
                  <a:txBody>
                    <a:bodyPr/>
                    <a:lstStyle/>
                    <a:p>
                      <a:pPr algn="ctr"/>
                      <a:r>
                        <a:rPr lang="en-GB" dirty="0">
                          <a:latin typeface="Tintin" panose="020B0803050302020204" pitchFamily="34" charset="0"/>
                        </a:rPr>
                        <a:t>what skills will sociology develop? </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GB"/>
                    </a:p>
                  </a:txBody>
                  <a:tcPr>
                    <a:lnL w="38100" cap="flat" cmpd="sng" algn="ctr">
                      <a:solidFill>
                        <a:schemeClr val="tx1"/>
                      </a:solidFill>
                      <a:prstDash val="solid"/>
                      <a:round/>
                      <a:headEnd type="none" w="med" len="med"/>
                      <a:tailEnd type="none" w="med" len="med"/>
                    </a:lnL>
                  </a:tcPr>
                </a:tc>
                <a:tc hMerge="1">
                  <a:txBody>
                    <a:bodyPr/>
                    <a:lstStyle/>
                    <a:p>
                      <a:endParaRPr lang="en-GB"/>
                    </a:p>
                  </a:txBody>
                  <a:tcPr>
                    <a:lnL w="38100" cap="flat" cmpd="sng" algn="ctr">
                      <a:solidFill>
                        <a:schemeClr val="tx1"/>
                      </a:solidFill>
                      <a:prstDash val="solid"/>
                      <a:round/>
                      <a:headEnd type="none" w="med" len="med"/>
                      <a:tailEnd type="none" w="med" len="med"/>
                    </a:lnL>
                  </a:tcPr>
                </a:tc>
                <a:tc hMerge="1">
                  <a:txBody>
                    <a:bodyPr/>
                    <a:lstStyle/>
                    <a:p>
                      <a:endParaRPr lang="en-GB"/>
                    </a:p>
                  </a:txBody>
                  <a:tcPr>
                    <a:lnL w="38100" cap="flat" cmpd="sng" algn="ctr">
                      <a:solidFill>
                        <a:schemeClr val="tx1"/>
                      </a:solidFill>
                      <a:prstDash val="solid"/>
                      <a:round/>
                      <a:headEnd type="none" w="med" len="med"/>
                      <a:tailEnd type="none" w="med" len="med"/>
                    </a:lnL>
                  </a:tcPr>
                </a:tc>
                <a:tc hMerge="1">
                  <a:txBody>
                    <a:bodyPr/>
                    <a:lstStyle/>
                    <a:p>
                      <a:endParaRPr lang="en-GB"/>
                    </a:p>
                  </a:txBody>
                  <a:tcPr>
                    <a:lnL w="381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3468531"/>
                  </a:ext>
                </a:extLst>
              </a:tr>
              <a:tr h="2276850">
                <a:tc>
                  <a:txBody>
                    <a:bodyPr/>
                    <a:lstStyle/>
                    <a:p>
                      <a:pPr marL="1698625" marR="0" lvl="0" indent="0" algn="ctr" defTabSz="2851191" rtl="0" eaLnBrk="1" fontAlgn="auto" latinLnBrk="0" hangingPunct="1">
                        <a:lnSpc>
                          <a:spcPct val="100000"/>
                        </a:lnSpc>
                        <a:spcBef>
                          <a:spcPts val="0"/>
                        </a:spcBef>
                        <a:spcAft>
                          <a:spcPts val="0"/>
                        </a:spcAft>
                        <a:buClrTx/>
                        <a:buSzTx/>
                        <a:buFontTx/>
                        <a:buNone/>
                        <a:tabLst/>
                        <a:defRPr/>
                      </a:pPr>
                      <a:r>
                        <a:rPr lang="en-GB" sz="4000" dirty="0">
                          <a:latin typeface="Tintin" panose="020B0803050302020204" pitchFamily="34" charset="0"/>
                        </a:rPr>
                        <a:t>Critical thinking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9">
                        <a:alphaModFix amt="62000"/>
                      </a:blip>
                      <a:stretch>
                        <a:fillRect/>
                      </a:stretch>
                    </a:blipFill>
                  </a:tcPr>
                </a:tc>
                <a:tc>
                  <a:txBody>
                    <a:bodyPr/>
                    <a:lstStyle/>
                    <a:p>
                      <a:pPr marL="1436688" marR="0" lvl="0" indent="0" algn="ctr" defTabSz="2851191" rtl="0" eaLnBrk="1" fontAlgn="auto" latinLnBrk="0" hangingPunct="1">
                        <a:lnSpc>
                          <a:spcPct val="100000"/>
                        </a:lnSpc>
                        <a:spcBef>
                          <a:spcPts val="0"/>
                        </a:spcBef>
                        <a:spcAft>
                          <a:spcPts val="0"/>
                        </a:spcAft>
                        <a:buClrTx/>
                        <a:buSzTx/>
                        <a:buFontTx/>
                        <a:buNone/>
                        <a:tabLst/>
                        <a:defRPr/>
                      </a:pPr>
                      <a:r>
                        <a:rPr lang="en-GB" sz="4000" dirty="0">
                          <a:latin typeface="Tintin" panose="020B0803050302020204" pitchFamily="34" charset="0"/>
                        </a:rPr>
                        <a:t>Analytical writing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10">
                        <a:alphaModFix amt="62000"/>
                      </a:blip>
                      <a:stretch>
                        <a:fillRect/>
                      </a:stretch>
                    </a:blipFill>
                  </a:tcPr>
                </a:tc>
                <a:tc>
                  <a:txBody>
                    <a:bodyPr/>
                    <a:lstStyle/>
                    <a:p>
                      <a:pPr marL="1795463" marR="0" lvl="0" indent="0" algn="ctr" defTabSz="2851191" rtl="0" eaLnBrk="1" fontAlgn="auto" latinLnBrk="0" hangingPunct="1">
                        <a:lnSpc>
                          <a:spcPct val="100000"/>
                        </a:lnSpc>
                        <a:spcBef>
                          <a:spcPts val="0"/>
                        </a:spcBef>
                        <a:spcAft>
                          <a:spcPts val="0"/>
                        </a:spcAft>
                        <a:buClrTx/>
                        <a:buSzTx/>
                        <a:buFontTx/>
                        <a:buNone/>
                        <a:tabLst/>
                        <a:defRPr/>
                      </a:pPr>
                      <a:r>
                        <a:rPr lang="en-GB" sz="4000" dirty="0">
                          <a:latin typeface="Tintin" panose="020B0803050302020204" pitchFamily="34" charset="0"/>
                        </a:rPr>
                        <a:t>Discussion and debate</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11">
                        <a:alphaModFix amt="62000"/>
                      </a:blip>
                      <a:stretch>
                        <a:fillRect/>
                      </a:stretch>
                    </a:blipFill>
                  </a:tcPr>
                </a:tc>
                <a:tc>
                  <a:txBody>
                    <a:bodyPr/>
                    <a:lstStyle/>
                    <a:p>
                      <a:pPr marL="1600200" marR="0" lvl="0" indent="0" algn="ctr" defTabSz="2851191" rtl="0" eaLnBrk="1" fontAlgn="auto" latinLnBrk="0" hangingPunct="1">
                        <a:lnSpc>
                          <a:spcPct val="100000"/>
                        </a:lnSpc>
                        <a:spcBef>
                          <a:spcPts val="0"/>
                        </a:spcBef>
                        <a:spcAft>
                          <a:spcPts val="0"/>
                        </a:spcAft>
                        <a:buClrTx/>
                        <a:buSzTx/>
                        <a:buFontTx/>
                        <a:buNone/>
                        <a:tabLst>
                          <a:tab pos="1535113" algn="l"/>
                        </a:tabLst>
                        <a:defRPr/>
                      </a:pPr>
                      <a:r>
                        <a:rPr lang="en-GB" sz="4000" dirty="0">
                          <a:latin typeface="Tintin" panose="020B0803050302020204" pitchFamily="34" charset="0"/>
                        </a:rPr>
                        <a:t>Cultural Awareness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10">
                        <a:alphaModFix amt="62000"/>
                      </a:blip>
                      <a:stretch>
                        <a:fillRect/>
                      </a:stretch>
                    </a:blipFill>
                  </a:tcPr>
                </a:tc>
                <a:tc>
                  <a:txBody>
                    <a:bodyPr/>
                    <a:lstStyle/>
                    <a:p>
                      <a:pPr marL="1600200" marR="0" lvl="0" indent="0" algn="ctr" defTabSz="2851191" rtl="0" eaLnBrk="1" fontAlgn="auto" latinLnBrk="0" hangingPunct="1">
                        <a:lnSpc>
                          <a:spcPct val="100000"/>
                        </a:lnSpc>
                        <a:spcBef>
                          <a:spcPts val="0"/>
                        </a:spcBef>
                        <a:spcAft>
                          <a:spcPts val="0"/>
                        </a:spcAft>
                        <a:buClrTx/>
                        <a:buSzTx/>
                        <a:buFontTx/>
                        <a:buNone/>
                        <a:tabLst/>
                        <a:defRPr/>
                      </a:pPr>
                      <a:r>
                        <a:rPr lang="en-GB" sz="4000" dirty="0">
                          <a:latin typeface="Tintin" panose="020B0803050302020204" pitchFamily="34" charset="0"/>
                        </a:rPr>
                        <a:t>Argument construction</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11">
                        <a:alphaModFix amt="62000"/>
                      </a:blip>
                      <a:stretch>
                        <a:fillRect/>
                      </a:stretch>
                    </a:blipFill>
                  </a:tcPr>
                </a:tc>
                <a:extLst>
                  <a:ext uri="{0D108BD9-81ED-4DB2-BD59-A6C34878D82A}">
                    <a16:rowId xmlns:a16="http://schemas.microsoft.com/office/drawing/2014/main" val="2656769638"/>
                  </a:ext>
                </a:extLst>
              </a:tr>
            </a:tbl>
          </a:graphicData>
        </a:graphic>
      </p:graphicFrame>
      <p:pic>
        <p:nvPicPr>
          <p:cNvPr id="22" name="Graphic 21">
            <a:extLst>
              <a:ext uri="{FF2B5EF4-FFF2-40B4-BE49-F238E27FC236}">
                <a16:creationId xmlns:a16="http://schemas.microsoft.com/office/drawing/2014/main" id="{C34D50F0-9502-41C3-9DB2-1657FFD0E2AD}"/>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546864" y="18963418"/>
            <a:ext cx="1968558" cy="2100440"/>
          </a:xfrm>
          <a:prstGeom prst="rect">
            <a:avLst/>
          </a:prstGeom>
        </p:spPr>
      </p:pic>
      <p:pic>
        <p:nvPicPr>
          <p:cNvPr id="24" name="Graphic 23">
            <a:extLst>
              <a:ext uri="{FF2B5EF4-FFF2-40B4-BE49-F238E27FC236}">
                <a16:creationId xmlns:a16="http://schemas.microsoft.com/office/drawing/2014/main" id="{9BBEE587-10BF-44D3-B0C4-4118D7E4DB03}"/>
              </a:ext>
            </a:extLst>
          </p:cNvPr>
          <p:cNvPicPr>
            <a:picLocks/>
          </p:cNvPicPr>
          <p:nvPr/>
        </p:nvPicPr>
        <p:blipFill>
          <a:blip r:embed="rId14">
            <a:extLst>
              <a:ext uri="{96DAC541-7B7A-43D3-8B79-37D633B846F1}">
                <asvg:svgBlip xmlns:asvg="http://schemas.microsoft.com/office/drawing/2016/SVG/main" r:embed="rId15"/>
              </a:ext>
            </a:extLst>
          </a:blip>
          <a:stretch>
            <a:fillRect/>
          </a:stretch>
        </p:blipFill>
        <p:spPr>
          <a:xfrm flipH="1">
            <a:off x="6407427" y="19044912"/>
            <a:ext cx="1629667" cy="2073550"/>
          </a:xfrm>
          <a:prstGeom prst="rect">
            <a:avLst/>
          </a:prstGeom>
        </p:spPr>
      </p:pic>
      <p:pic>
        <p:nvPicPr>
          <p:cNvPr id="25" name="Graphic 24">
            <a:extLst>
              <a:ext uri="{FF2B5EF4-FFF2-40B4-BE49-F238E27FC236}">
                <a16:creationId xmlns:a16="http://schemas.microsoft.com/office/drawing/2014/main" id="{03C95F43-F2C2-4D6F-8F00-7A2823212A0F}"/>
              </a:ext>
            </a:extLst>
          </p:cNvPr>
          <p:cNvPicPr>
            <a:picLocks/>
          </p:cNvPicPr>
          <p:nvPr/>
        </p:nvPicPr>
        <p:blipFill>
          <a:blip r:embed="rId16">
            <a:extLst>
              <a:ext uri="{96DAC541-7B7A-43D3-8B79-37D633B846F1}">
                <asvg:svgBlip xmlns:asvg="http://schemas.microsoft.com/office/drawing/2016/SVG/main" r:embed="rId17"/>
              </a:ext>
            </a:extLst>
          </a:blip>
          <a:stretch>
            <a:fillRect/>
          </a:stretch>
        </p:blipFill>
        <p:spPr>
          <a:xfrm>
            <a:off x="12409714" y="18963418"/>
            <a:ext cx="1896371" cy="2073551"/>
          </a:xfrm>
          <a:prstGeom prst="rect">
            <a:avLst/>
          </a:prstGeom>
        </p:spPr>
      </p:pic>
      <p:pic>
        <p:nvPicPr>
          <p:cNvPr id="26" name="Graphic 25">
            <a:extLst>
              <a:ext uri="{FF2B5EF4-FFF2-40B4-BE49-F238E27FC236}">
                <a16:creationId xmlns:a16="http://schemas.microsoft.com/office/drawing/2014/main" id="{56C37F6D-C410-4D68-A802-79C2E6BFC2AB}"/>
              </a:ext>
            </a:extLst>
          </p:cNvPr>
          <p:cNvPicPr>
            <a:picLocks/>
          </p:cNvPicPr>
          <p:nvPr/>
        </p:nvPicPr>
        <p:blipFill>
          <a:blip r:embed="rId18">
            <a:extLst>
              <a:ext uri="{96DAC541-7B7A-43D3-8B79-37D633B846F1}">
                <asvg:svgBlip xmlns:asvg="http://schemas.microsoft.com/office/drawing/2016/SVG/main" r:embed="rId19"/>
              </a:ext>
            </a:extLst>
          </a:blip>
          <a:stretch>
            <a:fillRect/>
          </a:stretch>
        </p:blipFill>
        <p:spPr>
          <a:xfrm>
            <a:off x="18294662" y="18976862"/>
            <a:ext cx="1857035" cy="2073551"/>
          </a:xfrm>
          <a:prstGeom prst="rect">
            <a:avLst/>
          </a:prstGeom>
        </p:spPr>
      </p:pic>
      <p:pic>
        <p:nvPicPr>
          <p:cNvPr id="27" name="Graphic 26">
            <a:extLst>
              <a:ext uri="{FF2B5EF4-FFF2-40B4-BE49-F238E27FC236}">
                <a16:creationId xmlns:a16="http://schemas.microsoft.com/office/drawing/2014/main" id="{EAA50DB0-C4D1-4135-BD91-028F7F93770E}"/>
              </a:ext>
            </a:extLst>
          </p:cNvPr>
          <p:cNvPicPr>
            <a:picLocks/>
          </p:cNvPicPr>
          <p:nvPr/>
        </p:nvPicPr>
        <p:blipFill>
          <a:blip r:embed="rId20">
            <a:extLst>
              <a:ext uri="{96DAC541-7B7A-43D3-8B79-37D633B846F1}">
                <asvg:svgBlip xmlns:asvg="http://schemas.microsoft.com/office/drawing/2016/SVG/main" r:embed="rId21"/>
              </a:ext>
            </a:extLst>
          </a:blip>
          <a:stretch>
            <a:fillRect/>
          </a:stretch>
        </p:blipFill>
        <p:spPr>
          <a:xfrm>
            <a:off x="23986469" y="18940228"/>
            <a:ext cx="2310709" cy="2577123"/>
          </a:xfrm>
          <a:prstGeom prst="rect">
            <a:avLst/>
          </a:prstGeom>
        </p:spPr>
      </p:pic>
      <p:graphicFrame>
        <p:nvGraphicFramePr>
          <p:cNvPr id="28" name="Table 28">
            <a:extLst>
              <a:ext uri="{FF2B5EF4-FFF2-40B4-BE49-F238E27FC236}">
                <a16:creationId xmlns:a16="http://schemas.microsoft.com/office/drawing/2014/main" id="{71047399-3F9B-4813-91BA-18E7615BECD2}"/>
              </a:ext>
            </a:extLst>
          </p:cNvPr>
          <p:cNvGraphicFramePr>
            <a:graphicFrameLocks noGrp="1"/>
          </p:cNvGraphicFramePr>
          <p:nvPr>
            <p:extLst>
              <p:ext uri="{D42A27DB-BD31-4B8C-83A1-F6EECF244321}">
                <p14:modId xmlns:p14="http://schemas.microsoft.com/office/powerpoint/2010/main" val="709971806"/>
              </p:ext>
            </p:extLst>
          </p:nvPr>
        </p:nvGraphicFramePr>
        <p:xfrm>
          <a:off x="8303799" y="3353596"/>
          <a:ext cx="13401168" cy="6513807"/>
        </p:xfrm>
        <a:graphic>
          <a:graphicData uri="http://schemas.openxmlformats.org/drawingml/2006/table">
            <a:tbl>
              <a:tblPr firstRow="1" bandRow="1">
                <a:tableStyleId>{5940675A-B579-460E-94D1-54222C63F5DA}</a:tableStyleId>
              </a:tblPr>
              <a:tblGrid>
                <a:gridCol w="4467056">
                  <a:extLst>
                    <a:ext uri="{9D8B030D-6E8A-4147-A177-3AD203B41FA5}">
                      <a16:colId xmlns:a16="http://schemas.microsoft.com/office/drawing/2014/main" val="3359222490"/>
                    </a:ext>
                  </a:extLst>
                </a:gridCol>
                <a:gridCol w="4467056">
                  <a:extLst>
                    <a:ext uri="{9D8B030D-6E8A-4147-A177-3AD203B41FA5}">
                      <a16:colId xmlns:a16="http://schemas.microsoft.com/office/drawing/2014/main" val="3632412255"/>
                    </a:ext>
                  </a:extLst>
                </a:gridCol>
                <a:gridCol w="4467056">
                  <a:extLst>
                    <a:ext uri="{9D8B030D-6E8A-4147-A177-3AD203B41FA5}">
                      <a16:colId xmlns:a16="http://schemas.microsoft.com/office/drawing/2014/main" val="2637589110"/>
                    </a:ext>
                  </a:extLst>
                </a:gridCol>
              </a:tblGrid>
              <a:tr h="370840">
                <a:tc gridSpan="3">
                  <a:txBody>
                    <a:bodyPr/>
                    <a:lstStyle/>
                    <a:p>
                      <a:pPr algn="ctr"/>
                      <a:r>
                        <a:rPr lang="en-GB" dirty="0">
                          <a:latin typeface="Tintin" panose="020B0803050302020204" pitchFamily="34" charset="0"/>
                        </a:rPr>
                        <a:t>what will you study? </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GB"/>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hMerge="1">
                  <a:txBody>
                    <a:bodyPr/>
                    <a:lstStyle/>
                    <a:p>
                      <a:endParaRPr lang="en-GB"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6571738"/>
                  </a:ext>
                </a:extLst>
              </a:tr>
              <a:tr h="2783479">
                <a:tc>
                  <a:txBody>
                    <a:bodyPr/>
                    <a:lstStyle/>
                    <a:p>
                      <a:pPr algn="ctr"/>
                      <a:r>
                        <a:rPr lang="en-GB" sz="4400" dirty="0">
                          <a:latin typeface="Tintin" panose="020B0803050302020204" pitchFamily="34" charset="0"/>
                        </a:rPr>
                        <a:t>Sociological theory</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22">
                        <a:alphaModFix amt="62000"/>
                      </a:blip>
                      <a:stretch>
                        <a:fillRect b="-5000"/>
                      </a:stretch>
                    </a:blipFill>
                  </a:tcPr>
                </a:tc>
                <a:tc>
                  <a:txBody>
                    <a:bodyPr/>
                    <a:lstStyle/>
                    <a:p>
                      <a:pPr algn="ctr"/>
                      <a:r>
                        <a:rPr lang="en-GB" sz="4400" dirty="0">
                          <a:latin typeface="Tintin" panose="020B0803050302020204" pitchFamily="34" charset="0"/>
                        </a:rPr>
                        <a:t>Family and Households </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23">
                        <a:alphaModFix amt="62000"/>
                      </a:blip>
                      <a:stretch>
                        <a:fillRect b="-5000"/>
                      </a:stretch>
                    </a:blipFill>
                  </a:tcPr>
                </a:tc>
                <a:tc>
                  <a:txBody>
                    <a:bodyPr/>
                    <a:lstStyle/>
                    <a:p>
                      <a:pPr algn="ctr"/>
                      <a:r>
                        <a:rPr lang="en-GB" sz="4400" dirty="0">
                          <a:latin typeface="Tintin" panose="020B0803050302020204" pitchFamily="34" charset="0"/>
                        </a:rPr>
                        <a:t>Crime and Deviance</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24">
                        <a:alphaModFix amt="62000"/>
                      </a:blip>
                      <a:stretch>
                        <a:fillRect b="-5000"/>
                      </a:stretch>
                    </a:blipFill>
                  </a:tcPr>
                </a:tc>
                <a:extLst>
                  <a:ext uri="{0D108BD9-81ED-4DB2-BD59-A6C34878D82A}">
                    <a16:rowId xmlns:a16="http://schemas.microsoft.com/office/drawing/2014/main" val="2805555616"/>
                  </a:ext>
                </a:extLst>
              </a:tr>
              <a:tr h="2783479">
                <a:tc>
                  <a:txBody>
                    <a:bodyPr/>
                    <a:lstStyle/>
                    <a:p>
                      <a:pPr algn="ctr"/>
                      <a:r>
                        <a:rPr lang="en-GB" sz="4400" dirty="0">
                          <a:latin typeface="Tintin" panose="020B0803050302020204" pitchFamily="34" charset="0"/>
                        </a:rPr>
                        <a:t>Research Methods </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25">
                        <a:alphaModFix amt="62000"/>
                      </a:blip>
                      <a:stretch>
                        <a:fillRect b="-5000"/>
                      </a:stretch>
                    </a:blipFill>
                  </a:tcPr>
                </a:tc>
                <a:tc>
                  <a:txBody>
                    <a:bodyPr/>
                    <a:lstStyle/>
                    <a:p>
                      <a:pPr algn="ctr"/>
                      <a:r>
                        <a:rPr lang="en-GB" sz="4400" dirty="0">
                          <a:latin typeface="Tintin" panose="020B0803050302020204" pitchFamily="34" charset="0"/>
                        </a:rPr>
                        <a:t>Sociology of Education </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26">
                        <a:alphaModFix amt="62000"/>
                      </a:blip>
                      <a:stretch>
                        <a:fillRect b="-5000"/>
                      </a:stretch>
                    </a:blipFill>
                  </a:tcPr>
                </a:tc>
                <a:tc>
                  <a:txBody>
                    <a:bodyPr/>
                    <a:lstStyle/>
                    <a:p>
                      <a:pPr algn="ctr"/>
                      <a:r>
                        <a:rPr lang="en-GB" sz="4400" dirty="0">
                          <a:latin typeface="Tintin" panose="020B0803050302020204" pitchFamily="34" charset="0"/>
                        </a:rPr>
                        <a:t>Beliefs in Society </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27">
                        <a:alphaModFix amt="62000"/>
                      </a:blip>
                      <a:stretch>
                        <a:fillRect b="-5000"/>
                      </a:stretch>
                    </a:blipFill>
                  </a:tcPr>
                </a:tc>
                <a:extLst>
                  <a:ext uri="{0D108BD9-81ED-4DB2-BD59-A6C34878D82A}">
                    <a16:rowId xmlns:a16="http://schemas.microsoft.com/office/drawing/2014/main" val="3559047171"/>
                  </a:ext>
                </a:extLst>
              </a:tr>
            </a:tbl>
          </a:graphicData>
        </a:graphic>
      </p:graphicFrame>
      <p:pic>
        <p:nvPicPr>
          <p:cNvPr id="30" name="Graphic 29">
            <a:extLst>
              <a:ext uri="{FF2B5EF4-FFF2-40B4-BE49-F238E27FC236}">
                <a16:creationId xmlns:a16="http://schemas.microsoft.com/office/drawing/2014/main" id="{97708145-6974-488C-9425-C66F7BD13185}"/>
              </a:ext>
            </a:extLst>
          </p:cNvPr>
          <p:cNvPicPr>
            <a:picLocks/>
          </p:cNvPicPr>
          <p:nvPr/>
        </p:nvPicPr>
        <p:blipFill>
          <a:blip r:embed="rId28">
            <a:extLst>
              <a:ext uri="{96DAC541-7B7A-43D3-8B79-37D633B846F1}">
                <asvg:svgBlip xmlns:asvg="http://schemas.microsoft.com/office/drawing/2016/SVG/main" r:embed="rId29"/>
              </a:ext>
            </a:extLst>
          </a:blip>
          <a:stretch>
            <a:fillRect/>
          </a:stretch>
        </p:blipFill>
        <p:spPr>
          <a:xfrm>
            <a:off x="9830051" y="5569503"/>
            <a:ext cx="1417022" cy="1589635"/>
          </a:xfrm>
          <a:prstGeom prst="rect">
            <a:avLst/>
          </a:prstGeom>
        </p:spPr>
      </p:pic>
      <p:pic>
        <p:nvPicPr>
          <p:cNvPr id="31" name="Graphic 30">
            <a:extLst>
              <a:ext uri="{FF2B5EF4-FFF2-40B4-BE49-F238E27FC236}">
                <a16:creationId xmlns:a16="http://schemas.microsoft.com/office/drawing/2014/main" id="{755177FD-5132-4B65-9934-09B15352BB5D}"/>
              </a:ext>
            </a:extLst>
          </p:cNvPr>
          <p:cNvPicPr>
            <a:picLocks/>
          </p:cNvPicPr>
          <p:nvPr/>
        </p:nvPicPr>
        <p:blipFill>
          <a:blip r:embed="rId30">
            <a:extLst>
              <a:ext uri="{96DAC541-7B7A-43D3-8B79-37D633B846F1}">
                <asvg:svgBlip xmlns:asvg="http://schemas.microsoft.com/office/drawing/2016/SVG/main" r:embed="rId31"/>
              </a:ext>
            </a:extLst>
          </a:blip>
          <a:stretch>
            <a:fillRect/>
          </a:stretch>
        </p:blipFill>
        <p:spPr>
          <a:xfrm>
            <a:off x="14358431" y="5648231"/>
            <a:ext cx="1432178" cy="1432178"/>
          </a:xfrm>
          <a:prstGeom prst="rect">
            <a:avLst/>
          </a:prstGeom>
        </p:spPr>
      </p:pic>
      <p:pic>
        <p:nvPicPr>
          <p:cNvPr id="32" name="Graphic 31">
            <a:extLst>
              <a:ext uri="{FF2B5EF4-FFF2-40B4-BE49-F238E27FC236}">
                <a16:creationId xmlns:a16="http://schemas.microsoft.com/office/drawing/2014/main" id="{3470DACD-7F32-4B55-BBB5-A2C24210616B}"/>
              </a:ext>
            </a:extLst>
          </p:cNvPr>
          <p:cNvPicPr>
            <a:picLocks/>
          </p:cNvPicPr>
          <p:nvPr/>
        </p:nvPicPr>
        <p:blipFill>
          <a:blip r:embed="rId32">
            <a:extLst>
              <a:ext uri="{96DAC541-7B7A-43D3-8B79-37D633B846F1}">
                <asvg:svgBlip xmlns:asvg="http://schemas.microsoft.com/office/drawing/2016/SVG/main" r:embed="rId33"/>
              </a:ext>
            </a:extLst>
          </a:blip>
          <a:stretch>
            <a:fillRect/>
          </a:stretch>
        </p:blipFill>
        <p:spPr>
          <a:xfrm>
            <a:off x="14094697" y="8208618"/>
            <a:ext cx="1882659" cy="1879860"/>
          </a:xfrm>
          <a:prstGeom prst="rect">
            <a:avLst/>
          </a:prstGeom>
        </p:spPr>
      </p:pic>
      <p:pic>
        <p:nvPicPr>
          <p:cNvPr id="33" name="Graphic 32">
            <a:extLst>
              <a:ext uri="{FF2B5EF4-FFF2-40B4-BE49-F238E27FC236}">
                <a16:creationId xmlns:a16="http://schemas.microsoft.com/office/drawing/2014/main" id="{B302D2BE-947A-4B15-B4C5-7791038016D5}"/>
              </a:ext>
            </a:extLst>
          </p:cNvPr>
          <p:cNvPicPr>
            <a:picLocks/>
          </p:cNvPicPr>
          <p:nvPr/>
        </p:nvPicPr>
        <p:blipFill>
          <a:blip r:embed="rId34">
            <a:extLst>
              <a:ext uri="{96DAC541-7B7A-43D3-8B79-37D633B846F1}">
                <asvg:svgBlip xmlns:asvg="http://schemas.microsoft.com/office/drawing/2016/SVG/main" r:embed="rId35"/>
              </a:ext>
            </a:extLst>
          </a:blip>
          <a:stretch>
            <a:fillRect/>
          </a:stretch>
        </p:blipFill>
        <p:spPr>
          <a:xfrm rot="3108501">
            <a:off x="18670717" y="5686415"/>
            <a:ext cx="1794848" cy="1741966"/>
          </a:xfrm>
          <a:prstGeom prst="rect">
            <a:avLst/>
          </a:prstGeom>
        </p:spPr>
      </p:pic>
      <p:pic>
        <p:nvPicPr>
          <p:cNvPr id="34" name="Graphic 33">
            <a:extLst>
              <a:ext uri="{FF2B5EF4-FFF2-40B4-BE49-F238E27FC236}">
                <a16:creationId xmlns:a16="http://schemas.microsoft.com/office/drawing/2014/main" id="{2D64E955-5BB4-48BA-A8B3-6FF37FCDBFC0}"/>
              </a:ext>
            </a:extLst>
          </p:cNvPr>
          <p:cNvPicPr>
            <a:picLocks/>
          </p:cNvPicPr>
          <p:nvPr/>
        </p:nvPicPr>
        <p:blipFill>
          <a:blip r:embed="rId36">
            <a:extLst>
              <a:ext uri="{96DAC541-7B7A-43D3-8B79-37D633B846F1}">
                <asvg:svgBlip xmlns:asvg="http://schemas.microsoft.com/office/drawing/2016/SVG/main" r:embed="rId37"/>
              </a:ext>
            </a:extLst>
          </a:blip>
          <a:stretch>
            <a:fillRect/>
          </a:stretch>
        </p:blipFill>
        <p:spPr>
          <a:xfrm>
            <a:off x="18826001" y="8339082"/>
            <a:ext cx="1484280" cy="1548026"/>
          </a:xfrm>
          <a:prstGeom prst="rect">
            <a:avLst/>
          </a:prstGeom>
        </p:spPr>
      </p:pic>
      <p:pic>
        <p:nvPicPr>
          <p:cNvPr id="29" name="Graphic 28">
            <a:extLst>
              <a:ext uri="{FF2B5EF4-FFF2-40B4-BE49-F238E27FC236}">
                <a16:creationId xmlns:a16="http://schemas.microsoft.com/office/drawing/2014/main" id="{91B437DF-F702-4D32-AFA3-034BF40C6481}"/>
              </a:ext>
            </a:extLst>
          </p:cNvPr>
          <p:cNvPicPr>
            <a:picLocks/>
          </p:cNvPicPr>
          <p:nvPr/>
        </p:nvPicPr>
        <p:blipFill>
          <a:blip r:embed="rId38">
            <a:extLst>
              <a:ext uri="{96DAC541-7B7A-43D3-8B79-37D633B846F1}">
                <asvg:svgBlip xmlns:asvg="http://schemas.microsoft.com/office/drawing/2016/SVG/main" r:embed="rId39"/>
              </a:ext>
            </a:extLst>
          </a:blip>
          <a:stretch>
            <a:fillRect/>
          </a:stretch>
        </p:blipFill>
        <p:spPr>
          <a:xfrm>
            <a:off x="9947060" y="8450656"/>
            <a:ext cx="1118373" cy="1265316"/>
          </a:xfrm>
          <a:prstGeom prst="rect">
            <a:avLst/>
          </a:prstGeom>
        </p:spPr>
      </p:pic>
      <p:graphicFrame>
        <p:nvGraphicFramePr>
          <p:cNvPr id="37" name="Table 28">
            <a:extLst>
              <a:ext uri="{FF2B5EF4-FFF2-40B4-BE49-F238E27FC236}">
                <a16:creationId xmlns:a16="http://schemas.microsoft.com/office/drawing/2014/main" id="{E9F459E7-8856-4A08-8BCF-E3EC0EB90F62}"/>
              </a:ext>
            </a:extLst>
          </p:cNvPr>
          <p:cNvGraphicFramePr>
            <a:graphicFrameLocks noGrp="1"/>
          </p:cNvGraphicFramePr>
          <p:nvPr>
            <p:extLst>
              <p:ext uri="{D42A27DB-BD31-4B8C-83A1-F6EECF244321}">
                <p14:modId xmlns:p14="http://schemas.microsoft.com/office/powerpoint/2010/main" val="3969375884"/>
              </p:ext>
            </p:extLst>
          </p:nvPr>
        </p:nvGraphicFramePr>
        <p:xfrm>
          <a:off x="8275974" y="10088478"/>
          <a:ext cx="13401168" cy="7672813"/>
        </p:xfrm>
        <a:graphic>
          <a:graphicData uri="http://schemas.openxmlformats.org/drawingml/2006/table">
            <a:tbl>
              <a:tblPr firstRow="1" bandRow="1">
                <a:tableStyleId>{5940675A-B579-460E-94D1-54222C63F5DA}</a:tableStyleId>
              </a:tblPr>
              <a:tblGrid>
                <a:gridCol w="4467056">
                  <a:extLst>
                    <a:ext uri="{9D8B030D-6E8A-4147-A177-3AD203B41FA5}">
                      <a16:colId xmlns:a16="http://schemas.microsoft.com/office/drawing/2014/main" val="3359222490"/>
                    </a:ext>
                  </a:extLst>
                </a:gridCol>
                <a:gridCol w="4467056">
                  <a:extLst>
                    <a:ext uri="{9D8B030D-6E8A-4147-A177-3AD203B41FA5}">
                      <a16:colId xmlns:a16="http://schemas.microsoft.com/office/drawing/2014/main" val="3632412255"/>
                    </a:ext>
                  </a:extLst>
                </a:gridCol>
                <a:gridCol w="4467056">
                  <a:extLst>
                    <a:ext uri="{9D8B030D-6E8A-4147-A177-3AD203B41FA5}">
                      <a16:colId xmlns:a16="http://schemas.microsoft.com/office/drawing/2014/main" val="2637589110"/>
                    </a:ext>
                  </a:extLst>
                </a:gridCol>
              </a:tblGrid>
              <a:tr h="960641">
                <a:tc gridSpan="3">
                  <a:txBody>
                    <a:bodyPr/>
                    <a:lstStyle/>
                    <a:p>
                      <a:pPr algn="ctr"/>
                      <a:r>
                        <a:rPr lang="en-GB" dirty="0">
                          <a:latin typeface="Tintin" panose="020B0803050302020204" pitchFamily="34" charset="0"/>
                        </a:rPr>
                        <a:t>how will you be examined?</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GB"/>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hMerge="1">
                  <a:txBody>
                    <a:bodyPr/>
                    <a:lstStyle/>
                    <a:p>
                      <a:endParaRPr lang="en-GB"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6571738"/>
                  </a:ext>
                </a:extLst>
              </a:tr>
              <a:tr h="929385">
                <a:tc>
                  <a:txBody>
                    <a:bodyPr/>
                    <a:lstStyle/>
                    <a:p>
                      <a:pPr algn="ctr"/>
                      <a:r>
                        <a:rPr lang="en-GB" sz="4400" dirty="0">
                          <a:latin typeface="Tintin" panose="020B0803050302020204" pitchFamily="34" charset="0"/>
                        </a:rPr>
                        <a:t>Paper 1</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40">
                        <a:alphaModFix amt="62000"/>
                      </a:blip>
                      <a:stretch>
                        <a:fillRect/>
                      </a:stretch>
                    </a:blipFill>
                  </a:tcPr>
                </a:tc>
                <a:tc>
                  <a:txBody>
                    <a:bodyPr/>
                    <a:lstStyle/>
                    <a:p>
                      <a:pPr algn="ctr"/>
                      <a:r>
                        <a:rPr lang="en-GB" sz="4400" dirty="0">
                          <a:latin typeface="Tintin" panose="020B0803050302020204" pitchFamily="34" charset="0"/>
                        </a:rPr>
                        <a:t>Paper 2</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41">
                        <a:alphaModFix amt="62000"/>
                      </a:blip>
                      <a:stretch>
                        <a:fillRect/>
                      </a:stretch>
                    </a:blipFill>
                  </a:tcPr>
                </a:tc>
                <a:tc>
                  <a:txBody>
                    <a:bodyPr/>
                    <a:lstStyle/>
                    <a:p>
                      <a:pPr algn="ctr"/>
                      <a:r>
                        <a:rPr lang="en-GB" sz="4400" dirty="0">
                          <a:latin typeface="Tintin" panose="020B0803050302020204" pitchFamily="34" charset="0"/>
                        </a:rPr>
                        <a:t>Paper 3</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42">
                        <a:alphaModFix amt="62000"/>
                      </a:blip>
                      <a:stretch>
                        <a:fillRect/>
                      </a:stretch>
                    </a:blipFill>
                  </a:tcPr>
                </a:tc>
                <a:extLst>
                  <a:ext uri="{0D108BD9-81ED-4DB2-BD59-A6C34878D82A}">
                    <a16:rowId xmlns:a16="http://schemas.microsoft.com/office/drawing/2014/main" val="2805555616"/>
                  </a:ext>
                </a:extLst>
              </a:tr>
              <a:tr h="649404">
                <a:tc gridSpan="3">
                  <a:txBody>
                    <a:bodyPr/>
                    <a:lstStyle/>
                    <a:p>
                      <a:pPr marL="0" indent="0" algn="ctr">
                        <a:buFont typeface="Arial" panose="020B0604020202020204" pitchFamily="34" charset="0"/>
                        <a:buNone/>
                      </a:pPr>
                      <a:r>
                        <a:rPr lang="en-GB" sz="3600" b="1" dirty="0">
                          <a:latin typeface="Century Gothic" panose="020B0502020202020204" pitchFamily="34" charset="0"/>
                        </a:rPr>
                        <a:t>2 hours for each paper – 80 Marks per paper </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3">
                        <a:lumMod val="40000"/>
                        <a:lumOff val="60000"/>
                      </a:schemeClr>
                    </a:solidFill>
                  </a:tcPr>
                </a:tc>
                <a:tc hMerge="1">
                  <a:txBody>
                    <a:bodyPr/>
                    <a:lstStyle/>
                    <a:p>
                      <a:pPr algn="ctr"/>
                      <a:endParaRPr lang="en-GB" sz="3800" dirty="0">
                        <a:latin typeface="Century Gothic" panose="020B0502020202020204"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hMerge="1">
                  <a:txBody>
                    <a:bodyPr/>
                    <a:lstStyle/>
                    <a:p>
                      <a:pPr algn="ctr"/>
                      <a:endParaRPr lang="en-GB" sz="3800" dirty="0">
                        <a:latin typeface="Century Gothic" panose="020B0502020202020204"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29724202"/>
                  </a:ext>
                </a:extLst>
              </a:tr>
              <a:tr h="1082340">
                <a:tc>
                  <a:txBody>
                    <a:bodyPr/>
                    <a:lstStyle/>
                    <a:p>
                      <a:pPr marL="0" indent="0" algn="ctr">
                        <a:buFont typeface="Arial" panose="020B0604020202020204" pitchFamily="34" charset="0"/>
                        <a:buNone/>
                      </a:pPr>
                      <a:r>
                        <a:rPr lang="en-GB" sz="3200" b="1" dirty="0">
                          <a:latin typeface="Century Gothic" panose="020B0502020202020204" pitchFamily="34" charset="0"/>
                        </a:rPr>
                        <a:t>Education </a:t>
                      </a:r>
                    </a:p>
                    <a:p>
                      <a:pPr marL="0" indent="0" algn="ctr">
                        <a:buFont typeface="Arial" panose="020B0604020202020204" pitchFamily="34" charset="0"/>
                        <a:buNone/>
                      </a:pPr>
                      <a:r>
                        <a:rPr lang="en-GB" sz="3200" b="1" dirty="0">
                          <a:latin typeface="Century Gothic" panose="020B0502020202020204" pitchFamily="34" charset="0"/>
                        </a:rPr>
                        <a:t>Theory &amp; Methods</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40">
                        <a:alphaModFix amt="62000"/>
                      </a:blip>
                      <a:stretch>
                        <a:fillRect/>
                      </a:stretch>
                    </a:blipFill>
                  </a:tcPr>
                </a:tc>
                <a:tc>
                  <a:txBody>
                    <a:bodyPr/>
                    <a:lstStyle/>
                    <a:p>
                      <a:pPr marL="0" indent="0" algn="ctr">
                        <a:buFont typeface="Arial" panose="020B0604020202020204" pitchFamily="34" charset="0"/>
                        <a:buNone/>
                      </a:pPr>
                      <a:r>
                        <a:rPr lang="en-GB" sz="3200" b="1" dirty="0">
                          <a:latin typeface="Century Gothic" panose="020B0502020202020204" pitchFamily="34" charset="0"/>
                        </a:rPr>
                        <a:t>Family &amp; Households</a:t>
                      </a:r>
                    </a:p>
                    <a:p>
                      <a:pPr marL="0" indent="0" algn="ctr">
                        <a:buFont typeface="Arial" panose="020B0604020202020204" pitchFamily="34" charset="0"/>
                        <a:buNone/>
                      </a:pPr>
                      <a:r>
                        <a:rPr lang="en-GB" sz="3200" b="1" dirty="0">
                          <a:latin typeface="Century Gothic" panose="020B0502020202020204" pitchFamily="34" charset="0"/>
                        </a:rPr>
                        <a:t>Beliefs in Society  </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41">
                        <a:alphaModFix amt="62000"/>
                      </a:blip>
                      <a:stretch>
                        <a:fillRect/>
                      </a:stretch>
                    </a:blipFill>
                  </a:tcPr>
                </a:tc>
                <a:tc>
                  <a:txBody>
                    <a:bodyPr/>
                    <a:lstStyle/>
                    <a:p>
                      <a:pPr marL="0" indent="0" algn="ctr">
                        <a:buFont typeface="Arial" panose="020B0604020202020204" pitchFamily="34" charset="0"/>
                        <a:buNone/>
                      </a:pPr>
                      <a:r>
                        <a:rPr lang="en-GB" sz="3200" b="1" dirty="0">
                          <a:latin typeface="Century Gothic" panose="020B0502020202020204" pitchFamily="34" charset="0"/>
                        </a:rPr>
                        <a:t>Crime &amp; Deviance</a:t>
                      </a:r>
                    </a:p>
                    <a:p>
                      <a:pPr marL="0" marR="0" lvl="0" indent="0" algn="ctr" defTabSz="2851191"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3200" b="1" dirty="0">
                          <a:latin typeface="Century Gothic" panose="020B0502020202020204" pitchFamily="34" charset="0"/>
                        </a:rPr>
                        <a:t>Theory &amp; Methods</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42">
                        <a:alphaModFix amt="62000"/>
                      </a:blip>
                      <a:stretch>
                        <a:fillRect/>
                      </a:stretch>
                    </a:blipFill>
                  </a:tcPr>
                </a:tc>
                <a:extLst>
                  <a:ext uri="{0D108BD9-81ED-4DB2-BD59-A6C34878D82A}">
                    <a16:rowId xmlns:a16="http://schemas.microsoft.com/office/drawing/2014/main" val="1915144974"/>
                  </a:ext>
                </a:extLst>
              </a:tr>
              <a:tr h="4051043">
                <a:tc>
                  <a:txBody>
                    <a:bodyPr/>
                    <a:lstStyle/>
                    <a:p>
                      <a:pPr marL="0" indent="0" algn="ctr">
                        <a:buFont typeface="Arial" panose="020B0604020202020204" pitchFamily="34" charset="0"/>
                        <a:buNone/>
                      </a:pPr>
                      <a:r>
                        <a:rPr lang="en-GB" sz="3200" dirty="0">
                          <a:latin typeface="Century Gothic" panose="020B0502020202020204" pitchFamily="34" charset="0"/>
                        </a:rPr>
                        <a:t>4 Mark</a:t>
                      </a:r>
                    </a:p>
                    <a:p>
                      <a:pPr marL="0" indent="0" algn="ctr">
                        <a:buFont typeface="Arial" panose="020B0604020202020204" pitchFamily="34" charset="0"/>
                        <a:buNone/>
                      </a:pPr>
                      <a:r>
                        <a:rPr lang="en-GB" sz="3200" dirty="0">
                          <a:latin typeface="Century Gothic" panose="020B0502020202020204" pitchFamily="34" charset="0"/>
                        </a:rPr>
                        <a:t>6 Mark </a:t>
                      </a:r>
                    </a:p>
                    <a:p>
                      <a:pPr marL="0" indent="0" algn="ctr">
                        <a:buFont typeface="Arial" panose="020B0604020202020204" pitchFamily="34" charset="0"/>
                        <a:buNone/>
                      </a:pPr>
                      <a:r>
                        <a:rPr lang="en-GB" sz="3200" dirty="0">
                          <a:latin typeface="Century Gothic" panose="020B0502020202020204" pitchFamily="34" charset="0"/>
                        </a:rPr>
                        <a:t>10 Mark with Item </a:t>
                      </a:r>
                    </a:p>
                    <a:p>
                      <a:pPr marL="0" indent="0" algn="ctr">
                        <a:buFont typeface="Arial" panose="020B0604020202020204" pitchFamily="34" charset="0"/>
                        <a:buNone/>
                      </a:pPr>
                      <a:r>
                        <a:rPr lang="en-GB" sz="3200" dirty="0">
                          <a:latin typeface="Century Gothic" panose="020B0502020202020204" pitchFamily="34" charset="0"/>
                        </a:rPr>
                        <a:t>30 Mark Essay </a:t>
                      </a:r>
                    </a:p>
                    <a:p>
                      <a:pPr marL="0" indent="0" algn="ctr">
                        <a:buFont typeface="Arial" panose="020B0604020202020204" pitchFamily="34" charset="0"/>
                        <a:buNone/>
                      </a:pPr>
                      <a:endParaRPr lang="en-GB" sz="3200" dirty="0">
                        <a:latin typeface="Century Gothic" panose="020B0502020202020204" pitchFamily="34" charset="0"/>
                      </a:endParaRPr>
                    </a:p>
                    <a:p>
                      <a:pPr marL="0" indent="0" algn="ctr">
                        <a:buFont typeface="Arial" panose="020B0604020202020204" pitchFamily="34" charset="0"/>
                        <a:buNone/>
                      </a:pPr>
                      <a:r>
                        <a:rPr lang="en-GB" sz="3200" dirty="0">
                          <a:latin typeface="Century Gothic" panose="020B0502020202020204" pitchFamily="34" charset="0"/>
                        </a:rPr>
                        <a:t>10 Mark No Item </a:t>
                      </a:r>
                    </a:p>
                    <a:p>
                      <a:pPr marL="0" indent="0" algn="ctr">
                        <a:buFont typeface="Arial" panose="020B0604020202020204" pitchFamily="34" charset="0"/>
                        <a:buNone/>
                      </a:pPr>
                      <a:r>
                        <a:rPr lang="en-GB" sz="3200" dirty="0">
                          <a:latin typeface="Century Gothic" panose="020B0502020202020204" pitchFamily="34" charset="0"/>
                        </a:rPr>
                        <a:t>20 Mark – Methods in Context</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40">
                        <a:alphaModFix amt="62000"/>
                      </a:blip>
                      <a:stretch>
                        <a:fillRect/>
                      </a:stretch>
                    </a:blipFill>
                  </a:tcPr>
                </a:tc>
                <a:tc>
                  <a:txBody>
                    <a:bodyPr/>
                    <a:lstStyle/>
                    <a:p>
                      <a:pPr marL="0" indent="0" algn="ctr">
                        <a:buFont typeface="Arial" panose="020B0604020202020204" pitchFamily="34" charset="0"/>
                        <a:buNone/>
                      </a:pPr>
                      <a:r>
                        <a:rPr lang="en-GB" sz="3200" dirty="0">
                          <a:latin typeface="Century Gothic" panose="020B0502020202020204" pitchFamily="34" charset="0"/>
                        </a:rPr>
                        <a:t>For each topic: </a:t>
                      </a:r>
                    </a:p>
                    <a:p>
                      <a:pPr marL="0" indent="0" algn="ctr">
                        <a:buFont typeface="Arial" panose="020B0604020202020204" pitchFamily="34" charset="0"/>
                        <a:buNone/>
                      </a:pPr>
                      <a:endParaRPr lang="en-GB" sz="3200" dirty="0">
                        <a:latin typeface="Century Gothic" panose="020B0502020202020204" pitchFamily="34" charset="0"/>
                      </a:endParaRPr>
                    </a:p>
                    <a:p>
                      <a:pPr marL="0" indent="0" algn="ctr">
                        <a:buFont typeface="Arial" panose="020B0604020202020204" pitchFamily="34" charset="0"/>
                        <a:buNone/>
                      </a:pPr>
                      <a:r>
                        <a:rPr lang="en-GB" sz="3200" dirty="0">
                          <a:latin typeface="Century Gothic" panose="020B0502020202020204" pitchFamily="34" charset="0"/>
                        </a:rPr>
                        <a:t>10 Mark No Item</a:t>
                      </a:r>
                    </a:p>
                    <a:p>
                      <a:pPr marL="0" indent="0" algn="ctr">
                        <a:buFont typeface="Arial" panose="020B0604020202020204" pitchFamily="34" charset="0"/>
                        <a:buNone/>
                      </a:pPr>
                      <a:r>
                        <a:rPr lang="en-GB" sz="3200" dirty="0">
                          <a:latin typeface="Century Gothic" panose="020B0502020202020204" pitchFamily="34" charset="0"/>
                        </a:rPr>
                        <a:t>10 Mark with Item </a:t>
                      </a:r>
                    </a:p>
                    <a:p>
                      <a:pPr marL="0" indent="0" algn="ctr">
                        <a:buFont typeface="Arial" panose="020B0604020202020204" pitchFamily="34" charset="0"/>
                        <a:buNone/>
                      </a:pPr>
                      <a:r>
                        <a:rPr lang="en-GB" sz="3200" dirty="0">
                          <a:latin typeface="Century Gothic" panose="020B0502020202020204" pitchFamily="34" charset="0"/>
                        </a:rPr>
                        <a:t>20 Mark Essay </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dpi="0" rotWithShape="1">
                      <a:blip r:embed="rId41">
                        <a:alphaModFix amt="62000"/>
                      </a:blip>
                      <a:srcRect/>
                      <a:stretch>
                        <a:fillRect b="-5000"/>
                      </a:stretch>
                    </a:blipFill>
                  </a:tcPr>
                </a:tc>
                <a:tc>
                  <a:txBody>
                    <a:bodyPr/>
                    <a:lstStyle/>
                    <a:p>
                      <a:pPr marL="0" indent="0" algn="ctr">
                        <a:buFont typeface="Arial" panose="020B0604020202020204" pitchFamily="34" charset="0"/>
                        <a:buNone/>
                      </a:pPr>
                      <a:r>
                        <a:rPr lang="en-GB" sz="3200" dirty="0">
                          <a:latin typeface="Century Gothic" panose="020B0502020202020204" pitchFamily="34" charset="0"/>
                        </a:rPr>
                        <a:t>4 Mark</a:t>
                      </a:r>
                    </a:p>
                    <a:p>
                      <a:pPr marL="0" indent="0" algn="ctr">
                        <a:buFont typeface="Arial" panose="020B0604020202020204" pitchFamily="34" charset="0"/>
                        <a:buNone/>
                      </a:pPr>
                      <a:r>
                        <a:rPr lang="en-GB" sz="3200" dirty="0">
                          <a:latin typeface="Century Gothic" panose="020B0502020202020204" pitchFamily="34" charset="0"/>
                        </a:rPr>
                        <a:t>6 Mark </a:t>
                      </a:r>
                    </a:p>
                    <a:p>
                      <a:pPr marL="0" indent="0" algn="ctr">
                        <a:buFont typeface="Arial" panose="020B0604020202020204" pitchFamily="34" charset="0"/>
                        <a:buNone/>
                      </a:pPr>
                      <a:r>
                        <a:rPr lang="en-GB" sz="3200" dirty="0">
                          <a:latin typeface="Century Gothic" panose="020B0502020202020204" pitchFamily="34" charset="0"/>
                        </a:rPr>
                        <a:t>10 Mark with Item </a:t>
                      </a:r>
                    </a:p>
                    <a:p>
                      <a:pPr marL="0" indent="0" algn="ctr">
                        <a:buFont typeface="Arial" panose="020B0604020202020204" pitchFamily="34" charset="0"/>
                        <a:buNone/>
                      </a:pPr>
                      <a:r>
                        <a:rPr lang="en-GB" sz="3200" dirty="0">
                          <a:latin typeface="Century Gothic" panose="020B0502020202020204" pitchFamily="34" charset="0"/>
                        </a:rPr>
                        <a:t>30 Mark Essay </a:t>
                      </a:r>
                    </a:p>
                    <a:p>
                      <a:pPr marL="0" indent="0" algn="ctr">
                        <a:buFont typeface="Arial" panose="020B0604020202020204" pitchFamily="34" charset="0"/>
                        <a:buNone/>
                      </a:pPr>
                      <a:endParaRPr lang="en-GB" sz="3200" dirty="0">
                        <a:latin typeface="Century Gothic" panose="020B0502020202020204" pitchFamily="34" charset="0"/>
                      </a:endParaRPr>
                    </a:p>
                    <a:p>
                      <a:pPr marL="0" indent="0" algn="ctr">
                        <a:buFont typeface="Arial" panose="020B0604020202020204" pitchFamily="34" charset="0"/>
                        <a:buNone/>
                      </a:pPr>
                      <a:r>
                        <a:rPr lang="en-GB" sz="3200" dirty="0">
                          <a:latin typeface="Century Gothic" panose="020B0502020202020204" pitchFamily="34" charset="0"/>
                        </a:rPr>
                        <a:t>10 Mark No Item </a:t>
                      </a:r>
                    </a:p>
                    <a:p>
                      <a:pPr marL="0" indent="0" algn="ctr">
                        <a:buFont typeface="Arial" panose="020B0604020202020204" pitchFamily="34" charset="0"/>
                        <a:buNone/>
                      </a:pPr>
                      <a:r>
                        <a:rPr lang="en-GB" sz="3200" dirty="0">
                          <a:latin typeface="Century Gothic" panose="020B0502020202020204" pitchFamily="34" charset="0"/>
                        </a:rPr>
                        <a:t>20 Mark Essay</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42">
                        <a:alphaModFix amt="62000"/>
                      </a:blip>
                      <a:stretch>
                        <a:fillRect/>
                      </a:stretch>
                    </a:blipFill>
                  </a:tcPr>
                </a:tc>
                <a:extLst>
                  <a:ext uri="{0D108BD9-81ED-4DB2-BD59-A6C34878D82A}">
                    <a16:rowId xmlns:a16="http://schemas.microsoft.com/office/drawing/2014/main" val="2372958405"/>
                  </a:ext>
                </a:extLst>
              </a:tr>
            </a:tbl>
          </a:graphicData>
        </a:graphic>
      </p:graphicFrame>
      <p:graphicFrame>
        <p:nvGraphicFramePr>
          <p:cNvPr id="36" name="Table 37">
            <a:extLst>
              <a:ext uri="{FF2B5EF4-FFF2-40B4-BE49-F238E27FC236}">
                <a16:creationId xmlns:a16="http://schemas.microsoft.com/office/drawing/2014/main" id="{548DF62F-4AB7-40C0-A296-5D2FC32FA9C3}"/>
              </a:ext>
            </a:extLst>
          </p:cNvPr>
          <p:cNvGraphicFramePr>
            <a:graphicFrameLocks noGrp="1"/>
          </p:cNvGraphicFramePr>
          <p:nvPr>
            <p:extLst>
              <p:ext uri="{D42A27DB-BD31-4B8C-83A1-F6EECF244321}">
                <p14:modId xmlns:p14="http://schemas.microsoft.com/office/powerpoint/2010/main" val="549700988"/>
              </p:ext>
            </p:extLst>
          </p:nvPr>
        </p:nvGraphicFramePr>
        <p:xfrm>
          <a:off x="22018208" y="3347323"/>
          <a:ext cx="7889206" cy="14413967"/>
        </p:xfrm>
        <a:graphic>
          <a:graphicData uri="http://schemas.openxmlformats.org/drawingml/2006/table">
            <a:tbl>
              <a:tblPr firstRow="1" bandRow="1">
                <a:tableStyleId>{5940675A-B579-460E-94D1-54222C63F5DA}</a:tableStyleId>
              </a:tblPr>
              <a:tblGrid>
                <a:gridCol w="3944603">
                  <a:extLst>
                    <a:ext uri="{9D8B030D-6E8A-4147-A177-3AD203B41FA5}">
                      <a16:colId xmlns:a16="http://schemas.microsoft.com/office/drawing/2014/main" val="1206803754"/>
                    </a:ext>
                  </a:extLst>
                </a:gridCol>
                <a:gridCol w="3944603">
                  <a:extLst>
                    <a:ext uri="{9D8B030D-6E8A-4147-A177-3AD203B41FA5}">
                      <a16:colId xmlns:a16="http://schemas.microsoft.com/office/drawing/2014/main" val="2694529112"/>
                    </a:ext>
                  </a:extLst>
                </a:gridCol>
              </a:tblGrid>
              <a:tr h="1479023">
                <a:tc gridSpan="2">
                  <a:txBody>
                    <a:bodyPr/>
                    <a:lstStyle/>
                    <a:p>
                      <a:r>
                        <a:rPr lang="en-GB" sz="4800" dirty="0">
                          <a:latin typeface="Tintin" panose="020B0803050302020204" pitchFamily="34" charset="0"/>
                        </a:rPr>
                        <a:t>we are looking for people who…</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GB"/>
                    </a:p>
                  </a:txBody>
                  <a:tcPr/>
                </a:tc>
                <a:extLst>
                  <a:ext uri="{0D108BD9-81ED-4DB2-BD59-A6C34878D82A}">
                    <a16:rowId xmlns:a16="http://schemas.microsoft.com/office/drawing/2014/main" val="2264400321"/>
                  </a:ext>
                </a:extLst>
              </a:tr>
              <a:tr h="4286496">
                <a:tc>
                  <a:txBody>
                    <a:bodyPr/>
                    <a:lstStyle/>
                    <a:p>
                      <a:pPr algn="ctr"/>
                      <a:r>
                        <a:rPr lang="en-GB" sz="4000" dirty="0">
                          <a:latin typeface="Tintin" panose="020B0803050302020204" pitchFamily="34" charset="0"/>
                        </a:rPr>
                        <a:t>have at least a level 6 in GCSE English </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43">
                        <a:alphaModFix amt="62000"/>
                      </a:blip>
                      <a:stretch>
                        <a:fillRect b="-5000"/>
                      </a:stretch>
                    </a:blipFill>
                  </a:tcPr>
                </a:tc>
                <a:tc>
                  <a:txBody>
                    <a:bodyPr/>
                    <a:lstStyle/>
                    <a:p>
                      <a:pPr algn="ctr"/>
                      <a:r>
                        <a:rPr lang="en-GB" sz="4000" dirty="0">
                          <a:latin typeface="Tintin" panose="020B0803050302020204" pitchFamily="34" charset="0"/>
                        </a:rPr>
                        <a:t>are curiosity about the world</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44">
                        <a:alphaModFix amt="62000"/>
                      </a:blip>
                      <a:stretch>
                        <a:fillRect b="-5000"/>
                      </a:stretch>
                    </a:blipFill>
                  </a:tcPr>
                </a:tc>
                <a:extLst>
                  <a:ext uri="{0D108BD9-81ED-4DB2-BD59-A6C34878D82A}">
                    <a16:rowId xmlns:a16="http://schemas.microsoft.com/office/drawing/2014/main" val="100515147"/>
                  </a:ext>
                </a:extLst>
              </a:tr>
              <a:tr h="4286495">
                <a:tc>
                  <a:txBody>
                    <a:bodyPr/>
                    <a:lstStyle/>
                    <a:p>
                      <a:pPr algn="ctr"/>
                      <a:r>
                        <a:rPr lang="en-GB" sz="4000" dirty="0">
                          <a:latin typeface="Tintin" panose="020B0803050302020204" pitchFamily="34" charset="0"/>
                        </a:rPr>
                        <a:t>have and will share their  opinions</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45">
                        <a:alphaModFix amt="62000"/>
                      </a:blip>
                      <a:stretch>
                        <a:fillRect b="-5000"/>
                      </a:stretch>
                    </a:blipFill>
                  </a:tcPr>
                </a:tc>
                <a:tc>
                  <a:txBody>
                    <a:bodyPr/>
                    <a:lstStyle/>
                    <a:p>
                      <a:pPr algn="ctr"/>
                      <a:r>
                        <a:rPr lang="en-GB" sz="4000" dirty="0">
                          <a:latin typeface="Tintin" panose="020B0803050302020204" pitchFamily="34" charset="0"/>
                        </a:rPr>
                        <a:t>looks for links to the world around us  </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46">
                        <a:alphaModFix amt="62000"/>
                      </a:blip>
                      <a:stretch>
                        <a:fillRect b="-5000"/>
                      </a:stretch>
                    </a:blipFill>
                  </a:tcPr>
                </a:tc>
                <a:extLst>
                  <a:ext uri="{0D108BD9-81ED-4DB2-BD59-A6C34878D82A}">
                    <a16:rowId xmlns:a16="http://schemas.microsoft.com/office/drawing/2014/main" val="2207086395"/>
                  </a:ext>
                </a:extLst>
              </a:tr>
              <a:tr h="4286496">
                <a:tc>
                  <a:txBody>
                    <a:bodyPr/>
                    <a:lstStyle/>
                    <a:p>
                      <a:pPr algn="ctr"/>
                      <a:r>
                        <a:rPr lang="en-GB" sz="3600" dirty="0">
                          <a:latin typeface="Tintin" panose="020B0803050302020204" pitchFamily="34" charset="0"/>
                        </a:rPr>
                        <a:t>are willing to take an active part in the lesson</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47">
                        <a:alphaModFix amt="62000"/>
                      </a:blip>
                      <a:stretch>
                        <a:fillRect b="-5000"/>
                      </a:stretch>
                    </a:blipFill>
                  </a:tcPr>
                </a:tc>
                <a:tc>
                  <a:txBody>
                    <a:bodyPr/>
                    <a:lstStyle/>
                    <a:p>
                      <a:pPr algn="ctr"/>
                      <a:r>
                        <a:rPr lang="en-GB" sz="4000" dirty="0">
                          <a:latin typeface="Tintin" panose="020B0803050302020204" pitchFamily="34" charset="0"/>
                        </a:rPr>
                        <a:t>want to learn and try</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blipFill>
                      <a:blip r:embed="rId48">
                        <a:alphaModFix amt="62000"/>
                      </a:blip>
                      <a:stretch>
                        <a:fillRect b="-5000"/>
                      </a:stretch>
                    </a:blipFill>
                  </a:tcPr>
                </a:tc>
                <a:extLst>
                  <a:ext uri="{0D108BD9-81ED-4DB2-BD59-A6C34878D82A}">
                    <a16:rowId xmlns:a16="http://schemas.microsoft.com/office/drawing/2014/main" val="650677904"/>
                  </a:ext>
                </a:extLst>
              </a:tr>
            </a:tbl>
          </a:graphicData>
        </a:graphic>
      </p:graphicFrame>
      <p:pic>
        <p:nvPicPr>
          <p:cNvPr id="38" name="Graphic 37">
            <a:extLst>
              <a:ext uri="{FF2B5EF4-FFF2-40B4-BE49-F238E27FC236}">
                <a16:creationId xmlns:a16="http://schemas.microsoft.com/office/drawing/2014/main" id="{6C2BB6BF-DF0A-4536-A2C5-D71637421DBF}"/>
              </a:ext>
            </a:extLst>
          </p:cNvPr>
          <p:cNvPicPr>
            <a:picLocks/>
          </p:cNvPicPr>
          <p:nvPr/>
        </p:nvPicPr>
        <p:blipFill>
          <a:blip r:embed="rId49">
            <a:extLst>
              <a:ext uri="{96DAC541-7B7A-43D3-8B79-37D633B846F1}">
                <asvg:svgBlip xmlns:asvg="http://schemas.microsoft.com/office/drawing/2016/SVG/main" r:embed="rId50"/>
              </a:ext>
            </a:extLst>
          </a:blip>
          <a:stretch>
            <a:fillRect/>
          </a:stretch>
        </p:blipFill>
        <p:spPr>
          <a:xfrm>
            <a:off x="22913850" y="6882919"/>
            <a:ext cx="2207158" cy="2068139"/>
          </a:xfrm>
          <a:prstGeom prst="rect">
            <a:avLst/>
          </a:prstGeom>
        </p:spPr>
      </p:pic>
      <p:pic>
        <p:nvPicPr>
          <p:cNvPr id="39" name="Graphic 38">
            <a:extLst>
              <a:ext uri="{FF2B5EF4-FFF2-40B4-BE49-F238E27FC236}">
                <a16:creationId xmlns:a16="http://schemas.microsoft.com/office/drawing/2014/main" id="{E82707F1-2711-46DC-962A-BA00CAEF203A}"/>
              </a:ext>
            </a:extLst>
          </p:cNvPr>
          <p:cNvPicPr>
            <a:picLocks/>
          </p:cNvPicPr>
          <p:nvPr/>
        </p:nvPicPr>
        <p:blipFill>
          <a:blip r:embed="rId51">
            <a:extLst>
              <a:ext uri="{96DAC541-7B7A-43D3-8B79-37D633B846F1}">
                <asvg:svgBlip xmlns:asvg="http://schemas.microsoft.com/office/drawing/2016/SVG/main" r:embed="rId52"/>
              </a:ext>
            </a:extLst>
          </a:blip>
          <a:stretch>
            <a:fillRect/>
          </a:stretch>
        </p:blipFill>
        <p:spPr>
          <a:xfrm>
            <a:off x="26544827" y="6882919"/>
            <a:ext cx="2435483" cy="2293296"/>
          </a:xfrm>
          <a:prstGeom prst="rect">
            <a:avLst/>
          </a:prstGeom>
        </p:spPr>
      </p:pic>
      <p:pic>
        <p:nvPicPr>
          <p:cNvPr id="40" name="Graphic 39">
            <a:extLst>
              <a:ext uri="{FF2B5EF4-FFF2-40B4-BE49-F238E27FC236}">
                <a16:creationId xmlns:a16="http://schemas.microsoft.com/office/drawing/2014/main" id="{0F718CEF-8C60-4BDF-B804-438BFE3A3435}"/>
              </a:ext>
            </a:extLst>
          </p:cNvPr>
          <p:cNvPicPr>
            <a:picLocks/>
          </p:cNvPicPr>
          <p:nvPr/>
        </p:nvPicPr>
        <p:blipFill>
          <a:blip r:embed="rId53">
            <a:extLst>
              <a:ext uri="{96DAC541-7B7A-43D3-8B79-37D633B846F1}">
                <asvg:svgBlip xmlns:asvg="http://schemas.microsoft.com/office/drawing/2016/SVG/main" r:embed="rId54"/>
              </a:ext>
            </a:extLst>
          </a:blip>
          <a:stretch>
            <a:fillRect/>
          </a:stretch>
        </p:blipFill>
        <p:spPr>
          <a:xfrm>
            <a:off x="22989606" y="11056596"/>
            <a:ext cx="2512081" cy="2522034"/>
          </a:xfrm>
          <a:prstGeom prst="rect">
            <a:avLst/>
          </a:prstGeom>
        </p:spPr>
      </p:pic>
      <p:pic>
        <p:nvPicPr>
          <p:cNvPr id="42" name="Graphic 41">
            <a:extLst>
              <a:ext uri="{FF2B5EF4-FFF2-40B4-BE49-F238E27FC236}">
                <a16:creationId xmlns:a16="http://schemas.microsoft.com/office/drawing/2014/main" id="{DE47EA65-3323-46D0-AD52-F0AD2824D598}"/>
              </a:ext>
            </a:extLst>
          </p:cNvPr>
          <p:cNvPicPr>
            <a:picLocks/>
          </p:cNvPicPr>
          <p:nvPr/>
        </p:nvPicPr>
        <p:blipFill>
          <a:blip r:embed="rId55">
            <a:extLst>
              <a:ext uri="{96DAC541-7B7A-43D3-8B79-37D633B846F1}">
                <asvg:svgBlip xmlns:asvg="http://schemas.microsoft.com/office/drawing/2016/SVG/main" r:embed="rId56"/>
              </a:ext>
            </a:extLst>
          </a:blip>
          <a:stretch>
            <a:fillRect/>
          </a:stretch>
        </p:blipFill>
        <p:spPr>
          <a:xfrm>
            <a:off x="26412159" y="10691812"/>
            <a:ext cx="3246309" cy="3000091"/>
          </a:xfrm>
          <a:prstGeom prst="rect">
            <a:avLst/>
          </a:prstGeom>
        </p:spPr>
      </p:pic>
      <p:pic>
        <p:nvPicPr>
          <p:cNvPr id="41" name="Graphic 40">
            <a:extLst>
              <a:ext uri="{FF2B5EF4-FFF2-40B4-BE49-F238E27FC236}">
                <a16:creationId xmlns:a16="http://schemas.microsoft.com/office/drawing/2014/main" id="{FB2733BA-7AE7-4E2D-B054-0B9A1D3E81D8}"/>
              </a:ext>
            </a:extLst>
          </p:cNvPr>
          <p:cNvPicPr>
            <a:picLocks/>
          </p:cNvPicPr>
          <p:nvPr/>
        </p:nvPicPr>
        <p:blipFill rotWithShape="1">
          <a:blip r:embed="rId57" cstate="screen">
            <a:extLst>
              <a:ext uri="{28A0092B-C50C-407E-A947-70E740481C1C}">
                <a14:useLocalDpi xmlns:a14="http://schemas.microsoft.com/office/drawing/2010/main"/>
              </a:ext>
              <a:ext uri="{96DAC541-7B7A-43D3-8B79-37D633B846F1}">
                <asvg:svgBlip xmlns:asvg="http://schemas.microsoft.com/office/drawing/2016/SVG/main" r:embed="rId58"/>
              </a:ext>
            </a:extLst>
          </a:blip>
          <a:srcRect t="16598" b="24207"/>
          <a:stretch/>
        </p:blipFill>
        <p:spPr>
          <a:xfrm>
            <a:off x="22081469" y="15163800"/>
            <a:ext cx="3810000" cy="2522034"/>
          </a:xfrm>
          <a:prstGeom prst="rect">
            <a:avLst/>
          </a:prstGeom>
        </p:spPr>
      </p:pic>
      <p:pic>
        <p:nvPicPr>
          <p:cNvPr id="44" name="Graphic 43">
            <a:extLst>
              <a:ext uri="{FF2B5EF4-FFF2-40B4-BE49-F238E27FC236}">
                <a16:creationId xmlns:a16="http://schemas.microsoft.com/office/drawing/2014/main" id="{E4FCF711-4C79-43E1-8311-CA36D05501A7}"/>
              </a:ext>
            </a:extLst>
          </p:cNvPr>
          <p:cNvPicPr>
            <a:picLocks/>
          </p:cNvPicPr>
          <p:nvPr/>
        </p:nvPicPr>
        <p:blipFill>
          <a:blip r:embed="rId59">
            <a:extLst>
              <a:ext uri="{96DAC541-7B7A-43D3-8B79-37D633B846F1}">
                <asvg:svgBlip xmlns:asvg="http://schemas.microsoft.com/office/drawing/2016/SVG/main" r:embed="rId60"/>
              </a:ext>
            </a:extLst>
          </a:blip>
          <a:stretch>
            <a:fillRect/>
          </a:stretch>
        </p:blipFill>
        <p:spPr>
          <a:xfrm>
            <a:off x="26497093" y="14878794"/>
            <a:ext cx="2958228" cy="2807040"/>
          </a:xfrm>
          <a:prstGeom prst="rect">
            <a:avLst/>
          </a:prstGeom>
        </p:spPr>
      </p:pic>
      <p:pic>
        <p:nvPicPr>
          <p:cNvPr id="19" name="Graphic 18">
            <a:extLst>
              <a:ext uri="{FF2B5EF4-FFF2-40B4-BE49-F238E27FC236}">
                <a16:creationId xmlns:a16="http://schemas.microsoft.com/office/drawing/2014/main" id="{4D0991E0-3F6A-4BE7-A6CA-D1A1D2498263}"/>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6716460" y="16500109"/>
            <a:ext cx="1011600" cy="1119600"/>
          </a:xfrm>
          <a:prstGeom prst="rect">
            <a:avLst/>
          </a:prstGeom>
        </p:spPr>
      </p:pic>
    </p:spTree>
    <p:extLst>
      <p:ext uri="{BB962C8B-B14F-4D97-AF65-F5344CB8AC3E}">
        <p14:creationId xmlns:p14="http://schemas.microsoft.com/office/powerpoint/2010/main" val="19608979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1" row="1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ED322C87-4B60-4ADF-AB98-B0D23A4CF651}">
  <we:reference id="wa104381063" version="1.0.0.1" store="en-001" storeType="OMEX"/>
  <we:alternateReferences>
    <we:reference id="WA104381063" version="1.0.0.1"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Office Theme</Template>
  <TotalTime>476</TotalTime>
  <Words>268</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Tintin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Kimberley Constable</dc:creator>
  <cp:lastModifiedBy>Kimberley Constable</cp:lastModifiedBy>
  <cp:revision>1</cp:revision>
  <dcterms:created xsi:type="dcterms:W3CDTF">2021-10-04T11:47:03Z</dcterms:created>
  <dcterms:modified xsi:type="dcterms:W3CDTF">2021-10-04T19:43:42Z</dcterms:modified>
</cp:coreProperties>
</file>