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Lst>
  <p:sldSz cx="30275213" cy="213836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B8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206" autoAdjust="0"/>
    <p:restoredTop sz="94660"/>
  </p:normalViewPr>
  <p:slideViewPr>
    <p:cSldViewPr snapToGrid="0">
      <p:cViewPr>
        <p:scale>
          <a:sx n="30" d="100"/>
          <a:sy n="30" d="100"/>
        </p:scale>
        <p:origin x="2472" y="4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3499590"/>
            <a:ext cx="25733931" cy="7444669"/>
          </a:xfrm>
        </p:spPr>
        <p:txBody>
          <a:bodyPr anchor="b"/>
          <a:lstStyle>
            <a:lvl1pPr algn="ctr">
              <a:defRPr sz="18709"/>
            </a:lvl1pPr>
          </a:lstStyle>
          <a:p>
            <a:r>
              <a:rPr lang="en-US"/>
              <a:t>Click to edit Master title style</a:t>
            </a:r>
            <a:endParaRPr lang="en-US" dirty="0"/>
          </a:p>
        </p:txBody>
      </p:sp>
      <p:sp>
        <p:nvSpPr>
          <p:cNvPr id="3" name="Subtitle 2"/>
          <p:cNvSpPr>
            <a:spLocks noGrp="1"/>
          </p:cNvSpPr>
          <p:nvPr>
            <p:ph type="subTitle" idx="1"/>
          </p:nvPr>
        </p:nvSpPr>
        <p:spPr>
          <a:xfrm>
            <a:off x="3784402" y="11231355"/>
            <a:ext cx="22706410" cy="5162758"/>
          </a:xfrm>
        </p:spPr>
        <p:txBody>
          <a:bodyPr/>
          <a:lstStyle>
            <a:lvl1pPr marL="0" indent="0" algn="ctr">
              <a:buNone/>
              <a:defRPr sz="7483"/>
            </a:lvl1pPr>
            <a:lvl2pPr marL="1425595" indent="0" algn="ctr">
              <a:buNone/>
              <a:defRPr sz="6236"/>
            </a:lvl2pPr>
            <a:lvl3pPr marL="2851191" indent="0" algn="ctr">
              <a:buNone/>
              <a:defRPr sz="5613"/>
            </a:lvl3pPr>
            <a:lvl4pPr marL="4276786" indent="0" algn="ctr">
              <a:buNone/>
              <a:defRPr sz="4989"/>
            </a:lvl4pPr>
            <a:lvl5pPr marL="5702381" indent="0" algn="ctr">
              <a:buNone/>
              <a:defRPr sz="4989"/>
            </a:lvl5pPr>
            <a:lvl6pPr marL="7127977" indent="0" algn="ctr">
              <a:buNone/>
              <a:defRPr sz="4989"/>
            </a:lvl6pPr>
            <a:lvl7pPr marL="8553572" indent="0" algn="ctr">
              <a:buNone/>
              <a:defRPr sz="4989"/>
            </a:lvl7pPr>
            <a:lvl8pPr marL="9979167" indent="0" algn="ctr">
              <a:buNone/>
              <a:defRPr sz="4989"/>
            </a:lvl8pPr>
            <a:lvl9pPr marL="11404763" indent="0" algn="ctr">
              <a:buNone/>
              <a:defRPr sz="498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E476F06-7D20-4905-8F92-7201C788FCA3}" type="datetimeFigureOut">
              <a:rPr lang="en-GB" smtClean="0"/>
              <a:t>04/10/2021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0F0A98-0878-41FB-AC03-CEDF6C8AB1F2}" type="slidenum">
              <a:rPr lang="en-GB" smtClean="0"/>
              <a:t>‹#›</a:t>
            </a:fld>
            <a:endParaRPr lang="en-GB"/>
          </a:p>
        </p:txBody>
      </p:sp>
    </p:spTree>
    <p:extLst>
      <p:ext uri="{BB962C8B-B14F-4D97-AF65-F5344CB8AC3E}">
        <p14:creationId xmlns:p14="http://schemas.microsoft.com/office/powerpoint/2010/main" val="511299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476F06-7D20-4905-8F92-7201C788FCA3}" type="datetimeFigureOut">
              <a:rPr lang="en-GB" smtClean="0"/>
              <a:t>04/10/2021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0F0A98-0878-41FB-AC03-CEDF6C8AB1F2}" type="slidenum">
              <a:rPr lang="en-GB" smtClean="0"/>
              <a:t>‹#›</a:t>
            </a:fld>
            <a:endParaRPr lang="en-GB"/>
          </a:p>
        </p:txBody>
      </p:sp>
    </p:spTree>
    <p:extLst>
      <p:ext uri="{BB962C8B-B14F-4D97-AF65-F5344CB8AC3E}">
        <p14:creationId xmlns:p14="http://schemas.microsoft.com/office/powerpoint/2010/main" val="2449092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5701" y="1138480"/>
            <a:ext cx="6528093" cy="1812163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081423" y="1138480"/>
            <a:ext cx="19205838" cy="181216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476F06-7D20-4905-8F92-7201C788FCA3}" type="datetimeFigureOut">
              <a:rPr lang="en-GB" smtClean="0"/>
              <a:t>04/10/2021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0F0A98-0878-41FB-AC03-CEDF6C8AB1F2}" type="slidenum">
              <a:rPr lang="en-GB" smtClean="0"/>
              <a:t>‹#›</a:t>
            </a:fld>
            <a:endParaRPr lang="en-GB"/>
          </a:p>
        </p:txBody>
      </p:sp>
    </p:spTree>
    <p:extLst>
      <p:ext uri="{BB962C8B-B14F-4D97-AF65-F5344CB8AC3E}">
        <p14:creationId xmlns:p14="http://schemas.microsoft.com/office/powerpoint/2010/main" val="571353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476F06-7D20-4905-8F92-7201C788FCA3}" type="datetimeFigureOut">
              <a:rPr lang="en-GB" smtClean="0"/>
              <a:t>04/10/2021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0F0A98-0878-41FB-AC03-CEDF6C8AB1F2}" type="slidenum">
              <a:rPr lang="en-GB" smtClean="0"/>
              <a:t>‹#›</a:t>
            </a:fld>
            <a:endParaRPr lang="en-GB"/>
          </a:p>
        </p:txBody>
      </p:sp>
    </p:spTree>
    <p:extLst>
      <p:ext uri="{BB962C8B-B14F-4D97-AF65-F5344CB8AC3E}">
        <p14:creationId xmlns:p14="http://schemas.microsoft.com/office/powerpoint/2010/main" val="2650487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65654" y="5331063"/>
            <a:ext cx="26112371" cy="8894992"/>
          </a:xfrm>
        </p:spPr>
        <p:txBody>
          <a:bodyPr anchor="b"/>
          <a:lstStyle>
            <a:lvl1pPr>
              <a:defRPr sz="18709"/>
            </a:lvl1pPr>
          </a:lstStyle>
          <a:p>
            <a:r>
              <a:rPr lang="en-US"/>
              <a:t>Click to edit Master title style</a:t>
            </a:r>
            <a:endParaRPr lang="en-US" dirty="0"/>
          </a:p>
        </p:txBody>
      </p:sp>
      <p:sp>
        <p:nvSpPr>
          <p:cNvPr id="3" name="Text Placeholder 2"/>
          <p:cNvSpPr>
            <a:spLocks noGrp="1"/>
          </p:cNvSpPr>
          <p:nvPr>
            <p:ph type="body" idx="1"/>
          </p:nvPr>
        </p:nvSpPr>
        <p:spPr>
          <a:xfrm>
            <a:off x="2065654" y="14310205"/>
            <a:ext cx="26112371" cy="4677666"/>
          </a:xfrm>
        </p:spPr>
        <p:txBody>
          <a:bodyPr/>
          <a:lstStyle>
            <a:lvl1pPr marL="0" indent="0">
              <a:buNone/>
              <a:defRPr sz="7483">
                <a:solidFill>
                  <a:schemeClr val="tx1"/>
                </a:solidFill>
              </a:defRPr>
            </a:lvl1pPr>
            <a:lvl2pPr marL="1425595" indent="0">
              <a:buNone/>
              <a:defRPr sz="6236">
                <a:solidFill>
                  <a:schemeClr val="tx1">
                    <a:tint val="75000"/>
                  </a:schemeClr>
                </a:solidFill>
              </a:defRPr>
            </a:lvl2pPr>
            <a:lvl3pPr marL="2851191" indent="0">
              <a:buNone/>
              <a:defRPr sz="5613">
                <a:solidFill>
                  <a:schemeClr val="tx1">
                    <a:tint val="75000"/>
                  </a:schemeClr>
                </a:solidFill>
              </a:defRPr>
            </a:lvl3pPr>
            <a:lvl4pPr marL="4276786" indent="0">
              <a:buNone/>
              <a:defRPr sz="4989">
                <a:solidFill>
                  <a:schemeClr val="tx1">
                    <a:tint val="75000"/>
                  </a:schemeClr>
                </a:solidFill>
              </a:defRPr>
            </a:lvl4pPr>
            <a:lvl5pPr marL="5702381" indent="0">
              <a:buNone/>
              <a:defRPr sz="4989">
                <a:solidFill>
                  <a:schemeClr val="tx1">
                    <a:tint val="75000"/>
                  </a:schemeClr>
                </a:solidFill>
              </a:defRPr>
            </a:lvl5pPr>
            <a:lvl6pPr marL="7127977" indent="0">
              <a:buNone/>
              <a:defRPr sz="4989">
                <a:solidFill>
                  <a:schemeClr val="tx1">
                    <a:tint val="75000"/>
                  </a:schemeClr>
                </a:solidFill>
              </a:defRPr>
            </a:lvl6pPr>
            <a:lvl7pPr marL="8553572" indent="0">
              <a:buNone/>
              <a:defRPr sz="4989">
                <a:solidFill>
                  <a:schemeClr val="tx1">
                    <a:tint val="75000"/>
                  </a:schemeClr>
                </a:solidFill>
              </a:defRPr>
            </a:lvl7pPr>
            <a:lvl8pPr marL="9979167" indent="0">
              <a:buNone/>
              <a:defRPr sz="4989">
                <a:solidFill>
                  <a:schemeClr val="tx1">
                    <a:tint val="75000"/>
                  </a:schemeClr>
                </a:solidFill>
              </a:defRPr>
            </a:lvl8pPr>
            <a:lvl9pPr marL="11404763" indent="0">
              <a:buNone/>
              <a:defRPr sz="4989">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E476F06-7D20-4905-8F92-7201C788FCA3}" type="datetimeFigureOut">
              <a:rPr lang="en-GB" smtClean="0"/>
              <a:t>04/10/2021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0F0A98-0878-41FB-AC03-CEDF6C8AB1F2}" type="slidenum">
              <a:rPr lang="en-GB" smtClean="0"/>
              <a:t>‹#›</a:t>
            </a:fld>
            <a:endParaRPr lang="en-GB"/>
          </a:p>
        </p:txBody>
      </p:sp>
    </p:spTree>
    <p:extLst>
      <p:ext uri="{BB962C8B-B14F-4D97-AF65-F5344CB8AC3E}">
        <p14:creationId xmlns:p14="http://schemas.microsoft.com/office/powerpoint/2010/main" val="719377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081421" y="5692400"/>
            <a:ext cx="12866966" cy="13567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5326826" y="5692400"/>
            <a:ext cx="12866966" cy="13567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E476F06-7D20-4905-8F92-7201C788FCA3}" type="datetimeFigureOut">
              <a:rPr lang="en-GB" smtClean="0"/>
              <a:t>04/10/2021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0F0A98-0878-41FB-AC03-CEDF6C8AB1F2}" type="slidenum">
              <a:rPr lang="en-GB" smtClean="0"/>
              <a:t>‹#›</a:t>
            </a:fld>
            <a:endParaRPr lang="en-GB"/>
          </a:p>
        </p:txBody>
      </p:sp>
    </p:spTree>
    <p:extLst>
      <p:ext uri="{BB962C8B-B14F-4D97-AF65-F5344CB8AC3E}">
        <p14:creationId xmlns:p14="http://schemas.microsoft.com/office/powerpoint/2010/main" val="30373478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85364" y="1138485"/>
            <a:ext cx="26112371" cy="4133179"/>
          </a:xfrm>
        </p:spPr>
        <p:txBody>
          <a:bodyPr/>
          <a:lstStyle/>
          <a:p>
            <a:r>
              <a:rPr lang="en-US"/>
              <a:t>Click to edit Master title style</a:t>
            </a:r>
            <a:endParaRPr lang="en-US" dirty="0"/>
          </a:p>
        </p:txBody>
      </p:sp>
      <p:sp>
        <p:nvSpPr>
          <p:cNvPr id="3" name="Text Placeholder 2"/>
          <p:cNvSpPr>
            <a:spLocks noGrp="1"/>
          </p:cNvSpPr>
          <p:nvPr>
            <p:ph type="body" idx="1"/>
          </p:nvPr>
        </p:nvSpPr>
        <p:spPr>
          <a:xfrm>
            <a:off x="2085368" y="5241960"/>
            <a:ext cx="12807832" cy="2569003"/>
          </a:xfrm>
        </p:spPr>
        <p:txBody>
          <a:bodyPr anchor="b"/>
          <a:lstStyle>
            <a:lvl1pPr marL="0" indent="0">
              <a:buNone/>
              <a:defRPr sz="7483" b="1"/>
            </a:lvl1pPr>
            <a:lvl2pPr marL="1425595" indent="0">
              <a:buNone/>
              <a:defRPr sz="6236" b="1"/>
            </a:lvl2pPr>
            <a:lvl3pPr marL="2851191" indent="0">
              <a:buNone/>
              <a:defRPr sz="5613" b="1"/>
            </a:lvl3pPr>
            <a:lvl4pPr marL="4276786" indent="0">
              <a:buNone/>
              <a:defRPr sz="4989" b="1"/>
            </a:lvl4pPr>
            <a:lvl5pPr marL="5702381" indent="0">
              <a:buNone/>
              <a:defRPr sz="4989" b="1"/>
            </a:lvl5pPr>
            <a:lvl6pPr marL="7127977" indent="0">
              <a:buNone/>
              <a:defRPr sz="4989" b="1"/>
            </a:lvl6pPr>
            <a:lvl7pPr marL="8553572" indent="0">
              <a:buNone/>
              <a:defRPr sz="4989" b="1"/>
            </a:lvl7pPr>
            <a:lvl8pPr marL="9979167" indent="0">
              <a:buNone/>
              <a:defRPr sz="4989" b="1"/>
            </a:lvl8pPr>
            <a:lvl9pPr marL="11404763" indent="0">
              <a:buNone/>
              <a:defRPr sz="4989" b="1"/>
            </a:lvl9pPr>
          </a:lstStyle>
          <a:p>
            <a:pPr lvl="0"/>
            <a:r>
              <a:rPr lang="en-US"/>
              <a:t>Click to edit Master text styles</a:t>
            </a:r>
          </a:p>
        </p:txBody>
      </p:sp>
      <p:sp>
        <p:nvSpPr>
          <p:cNvPr id="4" name="Content Placeholder 3"/>
          <p:cNvSpPr>
            <a:spLocks noGrp="1"/>
          </p:cNvSpPr>
          <p:nvPr>
            <p:ph sz="half" idx="2"/>
          </p:nvPr>
        </p:nvSpPr>
        <p:spPr>
          <a:xfrm>
            <a:off x="2085368" y="7810963"/>
            <a:ext cx="12807832" cy="11488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5326828" y="5241960"/>
            <a:ext cx="12870909" cy="2569003"/>
          </a:xfrm>
        </p:spPr>
        <p:txBody>
          <a:bodyPr anchor="b"/>
          <a:lstStyle>
            <a:lvl1pPr marL="0" indent="0">
              <a:buNone/>
              <a:defRPr sz="7483" b="1"/>
            </a:lvl1pPr>
            <a:lvl2pPr marL="1425595" indent="0">
              <a:buNone/>
              <a:defRPr sz="6236" b="1"/>
            </a:lvl2pPr>
            <a:lvl3pPr marL="2851191" indent="0">
              <a:buNone/>
              <a:defRPr sz="5613" b="1"/>
            </a:lvl3pPr>
            <a:lvl4pPr marL="4276786" indent="0">
              <a:buNone/>
              <a:defRPr sz="4989" b="1"/>
            </a:lvl4pPr>
            <a:lvl5pPr marL="5702381" indent="0">
              <a:buNone/>
              <a:defRPr sz="4989" b="1"/>
            </a:lvl5pPr>
            <a:lvl6pPr marL="7127977" indent="0">
              <a:buNone/>
              <a:defRPr sz="4989" b="1"/>
            </a:lvl6pPr>
            <a:lvl7pPr marL="8553572" indent="0">
              <a:buNone/>
              <a:defRPr sz="4989" b="1"/>
            </a:lvl7pPr>
            <a:lvl8pPr marL="9979167" indent="0">
              <a:buNone/>
              <a:defRPr sz="4989" b="1"/>
            </a:lvl8pPr>
            <a:lvl9pPr marL="11404763" indent="0">
              <a:buNone/>
              <a:defRPr sz="4989" b="1"/>
            </a:lvl9pPr>
          </a:lstStyle>
          <a:p>
            <a:pPr lvl="0"/>
            <a:r>
              <a:rPr lang="en-US"/>
              <a:t>Click to edit Master text styles</a:t>
            </a:r>
          </a:p>
        </p:txBody>
      </p:sp>
      <p:sp>
        <p:nvSpPr>
          <p:cNvPr id="6" name="Content Placeholder 5"/>
          <p:cNvSpPr>
            <a:spLocks noGrp="1"/>
          </p:cNvSpPr>
          <p:nvPr>
            <p:ph sz="quarter" idx="4"/>
          </p:nvPr>
        </p:nvSpPr>
        <p:spPr>
          <a:xfrm>
            <a:off x="15326828" y="7810963"/>
            <a:ext cx="12870909" cy="11488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E476F06-7D20-4905-8F92-7201C788FCA3}" type="datetimeFigureOut">
              <a:rPr lang="en-GB" smtClean="0"/>
              <a:t>04/10/2021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00F0A98-0878-41FB-AC03-CEDF6C8AB1F2}" type="slidenum">
              <a:rPr lang="en-GB" smtClean="0"/>
              <a:t>‹#›</a:t>
            </a:fld>
            <a:endParaRPr lang="en-GB"/>
          </a:p>
        </p:txBody>
      </p:sp>
    </p:spTree>
    <p:extLst>
      <p:ext uri="{BB962C8B-B14F-4D97-AF65-F5344CB8AC3E}">
        <p14:creationId xmlns:p14="http://schemas.microsoft.com/office/powerpoint/2010/main" val="215715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E476F06-7D20-4905-8F92-7201C788FCA3}" type="datetimeFigureOut">
              <a:rPr lang="en-GB" smtClean="0"/>
              <a:t>04/10/2021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00F0A98-0878-41FB-AC03-CEDF6C8AB1F2}" type="slidenum">
              <a:rPr lang="en-GB" smtClean="0"/>
              <a:t>‹#›</a:t>
            </a:fld>
            <a:endParaRPr lang="en-GB"/>
          </a:p>
        </p:txBody>
      </p:sp>
    </p:spTree>
    <p:extLst>
      <p:ext uri="{BB962C8B-B14F-4D97-AF65-F5344CB8AC3E}">
        <p14:creationId xmlns:p14="http://schemas.microsoft.com/office/powerpoint/2010/main" val="840635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476F06-7D20-4905-8F92-7201C788FCA3}" type="datetimeFigureOut">
              <a:rPr lang="en-GB" smtClean="0"/>
              <a:t>04/10/2021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00F0A98-0878-41FB-AC03-CEDF6C8AB1F2}" type="slidenum">
              <a:rPr lang="en-GB" smtClean="0"/>
              <a:t>‹#›</a:t>
            </a:fld>
            <a:endParaRPr lang="en-GB"/>
          </a:p>
        </p:txBody>
      </p:sp>
    </p:spTree>
    <p:extLst>
      <p:ext uri="{BB962C8B-B14F-4D97-AF65-F5344CB8AC3E}">
        <p14:creationId xmlns:p14="http://schemas.microsoft.com/office/powerpoint/2010/main" val="3639727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4" y="1425575"/>
            <a:ext cx="9764544" cy="4989513"/>
          </a:xfrm>
        </p:spPr>
        <p:txBody>
          <a:bodyPr anchor="b"/>
          <a:lstStyle>
            <a:lvl1pPr>
              <a:defRPr sz="9978"/>
            </a:lvl1pPr>
          </a:lstStyle>
          <a:p>
            <a:r>
              <a:rPr lang="en-US"/>
              <a:t>Click to edit Master title style</a:t>
            </a:r>
            <a:endParaRPr lang="en-US" dirty="0"/>
          </a:p>
        </p:txBody>
      </p:sp>
      <p:sp>
        <p:nvSpPr>
          <p:cNvPr id="3" name="Content Placeholder 2"/>
          <p:cNvSpPr>
            <a:spLocks noGrp="1"/>
          </p:cNvSpPr>
          <p:nvPr>
            <p:ph idx="1"/>
          </p:nvPr>
        </p:nvSpPr>
        <p:spPr>
          <a:xfrm>
            <a:off x="12870909" y="3078850"/>
            <a:ext cx="15326827" cy="15196234"/>
          </a:xfrm>
        </p:spPr>
        <p:txBody>
          <a:bodyPr/>
          <a:lstStyle>
            <a:lvl1pPr>
              <a:defRPr sz="9978"/>
            </a:lvl1pPr>
            <a:lvl2pPr>
              <a:defRPr sz="8731"/>
            </a:lvl2pPr>
            <a:lvl3pPr>
              <a:defRPr sz="7483"/>
            </a:lvl3pPr>
            <a:lvl4pPr>
              <a:defRPr sz="6236"/>
            </a:lvl4pPr>
            <a:lvl5pPr>
              <a:defRPr sz="6236"/>
            </a:lvl5pPr>
            <a:lvl6pPr>
              <a:defRPr sz="6236"/>
            </a:lvl6pPr>
            <a:lvl7pPr>
              <a:defRPr sz="6236"/>
            </a:lvl7pPr>
            <a:lvl8pPr>
              <a:defRPr sz="6236"/>
            </a:lvl8pPr>
            <a:lvl9pPr>
              <a:defRPr sz="623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085364" y="6415088"/>
            <a:ext cx="9764544" cy="11884743"/>
          </a:xfrm>
        </p:spPr>
        <p:txBody>
          <a:bodyPr/>
          <a:lstStyle>
            <a:lvl1pPr marL="0" indent="0">
              <a:buNone/>
              <a:defRPr sz="4989"/>
            </a:lvl1pPr>
            <a:lvl2pPr marL="1425595" indent="0">
              <a:buNone/>
              <a:defRPr sz="4365"/>
            </a:lvl2pPr>
            <a:lvl3pPr marL="2851191" indent="0">
              <a:buNone/>
              <a:defRPr sz="3742"/>
            </a:lvl3pPr>
            <a:lvl4pPr marL="4276786" indent="0">
              <a:buNone/>
              <a:defRPr sz="3118"/>
            </a:lvl4pPr>
            <a:lvl5pPr marL="5702381" indent="0">
              <a:buNone/>
              <a:defRPr sz="3118"/>
            </a:lvl5pPr>
            <a:lvl6pPr marL="7127977" indent="0">
              <a:buNone/>
              <a:defRPr sz="3118"/>
            </a:lvl6pPr>
            <a:lvl7pPr marL="8553572" indent="0">
              <a:buNone/>
              <a:defRPr sz="3118"/>
            </a:lvl7pPr>
            <a:lvl8pPr marL="9979167" indent="0">
              <a:buNone/>
              <a:defRPr sz="3118"/>
            </a:lvl8pPr>
            <a:lvl9pPr marL="11404763" indent="0">
              <a:buNone/>
              <a:defRPr sz="3118"/>
            </a:lvl9pPr>
          </a:lstStyle>
          <a:p>
            <a:pPr lvl="0"/>
            <a:r>
              <a:rPr lang="en-US"/>
              <a:t>Click to edit Master text styles</a:t>
            </a:r>
          </a:p>
        </p:txBody>
      </p:sp>
      <p:sp>
        <p:nvSpPr>
          <p:cNvPr id="5" name="Date Placeholder 4"/>
          <p:cNvSpPr>
            <a:spLocks noGrp="1"/>
          </p:cNvSpPr>
          <p:nvPr>
            <p:ph type="dt" sz="half" idx="10"/>
          </p:nvPr>
        </p:nvSpPr>
        <p:spPr/>
        <p:txBody>
          <a:bodyPr/>
          <a:lstStyle/>
          <a:p>
            <a:fld id="{7E476F06-7D20-4905-8F92-7201C788FCA3}" type="datetimeFigureOut">
              <a:rPr lang="en-GB" smtClean="0"/>
              <a:t>04/10/2021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0F0A98-0878-41FB-AC03-CEDF6C8AB1F2}" type="slidenum">
              <a:rPr lang="en-GB" smtClean="0"/>
              <a:t>‹#›</a:t>
            </a:fld>
            <a:endParaRPr lang="en-GB"/>
          </a:p>
        </p:txBody>
      </p:sp>
    </p:spTree>
    <p:extLst>
      <p:ext uri="{BB962C8B-B14F-4D97-AF65-F5344CB8AC3E}">
        <p14:creationId xmlns:p14="http://schemas.microsoft.com/office/powerpoint/2010/main" val="2926827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4" y="1425575"/>
            <a:ext cx="9764544" cy="4989513"/>
          </a:xfrm>
        </p:spPr>
        <p:txBody>
          <a:bodyPr anchor="b"/>
          <a:lstStyle>
            <a:lvl1pPr>
              <a:defRPr sz="9978"/>
            </a:lvl1pPr>
          </a:lstStyle>
          <a:p>
            <a:r>
              <a:rPr lang="en-US"/>
              <a:t>Click to edit Master title style</a:t>
            </a:r>
            <a:endParaRPr lang="en-US" dirty="0"/>
          </a:p>
        </p:txBody>
      </p:sp>
      <p:sp>
        <p:nvSpPr>
          <p:cNvPr id="3" name="Picture Placeholder 2"/>
          <p:cNvSpPr>
            <a:spLocks noGrp="1" noChangeAspect="1"/>
          </p:cNvSpPr>
          <p:nvPr>
            <p:ph type="pic" idx="1"/>
          </p:nvPr>
        </p:nvSpPr>
        <p:spPr>
          <a:xfrm>
            <a:off x="12870909" y="3078850"/>
            <a:ext cx="15326827" cy="15196234"/>
          </a:xfrm>
        </p:spPr>
        <p:txBody>
          <a:bodyPr anchor="t"/>
          <a:lstStyle>
            <a:lvl1pPr marL="0" indent="0">
              <a:buNone/>
              <a:defRPr sz="9978"/>
            </a:lvl1pPr>
            <a:lvl2pPr marL="1425595" indent="0">
              <a:buNone/>
              <a:defRPr sz="8731"/>
            </a:lvl2pPr>
            <a:lvl3pPr marL="2851191" indent="0">
              <a:buNone/>
              <a:defRPr sz="7483"/>
            </a:lvl3pPr>
            <a:lvl4pPr marL="4276786" indent="0">
              <a:buNone/>
              <a:defRPr sz="6236"/>
            </a:lvl4pPr>
            <a:lvl5pPr marL="5702381" indent="0">
              <a:buNone/>
              <a:defRPr sz="6236"/>
            </a:lvl5pPr>
            <a:lvl6pPr marL="7127977" indent="0">
              <a:buNone/>
              <a:defRPr sz="6236"/>
            </a:lvl6pPr>
            <a:lvl7pPr marL="8553572" indent="0">
              <a:buNone/>
              <a:defRPr sz="6236"/>
            </a:lvl7pPr>
            <a:lvl8pPr marL="9979167" indent="0">
              <a:buNone/>
              <a:defRPr sz="6236"/>
            </a:lvl8pPr>
            <a:lvl9pPr marL="11404763" indent="0">
              <a:buNone/>
              <a:defRPr sz="6236"/>
            </a:lvl9pPr>
          </a:lstStyle>
          <a:p>
            <a:r>
              <a:rPr lang="en-US"/>
              <a:t>Click icon to add picture</a:t>
            </a:r>
            <a:endParaRPr lang="en-US" dirty="0"/>
          </a:p>
        </p:txBody>
      </p:sp>
      <p:sp>
        <p:nvSpPr>
          <p:cNvPr id="4" name="Text Placeholder 3"/>
          <p:cNvSpPr>
            <a:spLocks noGrp="1"/>
          </p:cNvSpPr>
          <p:nvPr>
            <p:ph type="body" sz="half" idx="2"/>
          </p:nvPr>
        </p:nvSpPr>
        <p:spPr>
          <a:xfrm>
            <a:off x="2085364" y="6415088"/>
            <a:ext cx="9764544" cy="11884743"/>
          </a:xfrm>
        </p:spPr>
        <p:txBody>
          <a:bodyPr/>
          <a:lstStyle>
            <a:lvl1pPr marL="0" indent="0">
              <a:buNone/>
              <a:defRPr sz="4989"/>
            </a:lvl1pPr>
            <a:lvl2pPr marL="1425595" indent="0">
              <a:buNone/>
              <a:defRPr sz="4365"/>
            </a:lvl2pPr>
            <a:lvl3pPr marL="2851191" indent="0">
              <a:buNone/>
              <a:defRPr sz="3742"/>
            </a:lvl3pPr>
            <a:lvl4pPr marL="4276786" indent="0">
              <a:buNone/>
              <a:defRPr sz="3118"/>
            </a:lvl4pPr>
            <a:lvl5pPr marL="5702381" indent="0">
              <a:buNone/>
              <a:defRPr sz="3118"/>
            </a:lvl5pPr>
            <a:lvl6pPr marL="7127977" indent="0">
              <a:buNone/>
              <a:defRPr sz="3118"/>
            </a:lvl6pPr>
            <a:lvl7pPr marL="8553572" indent="0">
              <a:buNone/>
              <a:defRPr sz="3118"/>
            </a:lvl7pPr>
            <a:lvl8pPr marL="9979167" indent="0">
              <a:buNone/>
              <a:defRPr sz="3118"/>
            </a:lvl8pPr>
            <a:lvl9pPr marL="11404763" indent="0">
              <a:buNone/>
              <a:defRPr sz="3118"/>
            </a:lvl9pPr>
          </a:lstStyle>
          <a:p>
            <a:pPr lvl="0"/>
            <a:r>
              <a:rPr lang="en-US"/>
              <a:t>Click to edit Master text styles</a:t>
            </a:r>
          </a:p>
        </p:txBody>
      </p:sp>
      <p:sp>
        <p:nvSpPr>
          <p:cNvPr id="5" name="Date Placeholder 4"/>
          <p:cNvSpPr>
            <a:spLocks noGrp="1"/>
          </p:cNvSpPr>
          <p:nvPr>
            <p:ph type="dt" sz="half" idx="10"/>
          </p:nvPr>
        </p:nvSpPr>
        <p:spPr/>
        <p:txBody>
          <a:bodyPr/>
          <a:lstStyle/>
          <a:p>
            <a:fld id="{7E476F06-7D20-4905-8F92-7201C788FCA3}" type="datetimeFigureOut">
              <a:rPr lang="en-GB" smtClean="0"/>
              <a:t>04/10/2021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0F0A98-0878-41FB-AC03-CEDF6C8AB1F2}" type="slidenum">
              <a:rPr lang="en-GB" smtClean="0"/>
              <a:t>‹#›</a:t>
            </a:fld>
            <a:endParaRPr lang="en-GB"/>
          </a:p>
        </p:txBody>
      </p:sp>
    </p:spTree>
    <p:extLst>
      <p:ext uri="{BB962C8B-B14F-4D97-AF65-F5344CB8AC3E}">
        <p14:creationId xmlns:p14="http://schemas.microsoft.com/office/powerpoint/2010/main" val="1069780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1138485"/>
            <a:ext cx="26112371" cy="413317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081421" y="5692400"/>
            <a:ext cx="26112371" cy="13567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081421" y="19819457"/>
            <a:ext cx="6811923" cy="1138480"/>
          </a:xfrm>
          <a:prstGeom prst="rect">
            <a:avLst/>
          </a:prstGeom>
        </p:spPr>
        <p:txBody>
          <a:bodyPr vert="horz" lIns="91440" tIns="45720" rIns="91440" bIns="45720" rtlCol="0" anchor="ctr"/>
          <a:lstStyle>
            <a:lvl1pPr algn="l">
              <a:defRPr sz="3742">
                <a:solidFill>
                  <a:schemeClr val="tx1">
                    <a:tint val="75000"/>
                  </a:schemeClr>
                </a:solidFill>
              </a:defRPr>
            </a:lvl1pPr>
          </a:lstStyle>
          <a:p>
            <a:fld id="{7E476F06-7D20-4905-8F92-7201C788FCA3}" type="datetimeFigureOut">
              <a:rPr lang="en-GB" smtClean="0"/>
              <a:t>04/10/2021</a:t>
            </a:fld>
            <a:endParaRPr lang="en-GB"/>
          </a:p>
        </p:txBody>
      </p:sp>
      <p:sp>
        <p:nvSpPr>
          <p:cNvPr id="5" name="Footer Placeholder 4"/>
          <p:cNvSpPr>
            <a:spLocks noGrp="1"/>
          </p:cNvSpPr>
          <p:nvPr>
            <p:ph type="ftr" sz="quarter" idx="3"/>
          </p:nvPr>
        </p:nvSpPr>
        <p:spPr>
          <a:xfrm>
            <a:off x="10028665" y="19819457"/>
            <a:ext cx="10217884" cy="1138480"/>
          </a:xfrm>
          <a:prstGeom prst="rect">
            <a:avLst/>
          </a:prstGeom>
        </p:spPr>
        <p:txBody>
          <a:bodyPr vert="horz" lIns="91440" tIns="45720" rIns="91440" bIns="45720" rtlCol="0" anchor="ctr"/>
          <a:lstStyle>
            <a:lvl1pPr algn="ctr">
              <a:defRPr sz="3742">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21381869" y="19819457"/>
            <a:ext cx="6811923" cy="1138480"/>
          </a:xfrm>
          <a:prstGeom prst="rect">
            <a:avLst/>
          </a:prstGeom>
        </p:spPr>
        <p:txBody>
          <a:bodyPr vert="horz" lIns="91440" tIns="45720" rIns="91440" bIns="45720" rtlCol="0" anchor="ctr"/>
          <a:lstStyle>
            <a:lvl1pPr algn="r">
              <a:defRPr sz="3742">
                <a:solidFill>
                  <a:schemeClr val="tx1">
                    <a:tint val="75000"/>
                  </a:schemeClr>
                </a:solidFill>
              </a:defRPr>
            </a:lvl1pPr>
          </a:lstStyle>
          <a:p>
            <a:fld id="{C00F0A98-0878-41FB-AC03-CEDF6C8AB1F2}" type="slidenum">
              <a:rPr lang="en-GB" smtClean="0"/>
              <a:t>‹#›</a:t>
            </a:fld>
            <a:endParaRPr lang="en-GB"/>
          </a:p>
        </p:txBody>
      </p:sp>
    </p:spTree>
    <p:extLst>
      <p:ext uri="{BB962C8B-B14F-4D97-AF65-F5344CB8AC3E}">
        <p14:creationId xmlns:p14="http://schemas.microsoft.com/office/powerpoint/2010/main" val="29585962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2851191" rtl="0" eaLnBrk="1" latinLnBrk="0" hangingPunct="1">
        <a:lnSpc>
          <a:spcPct val="90000"/>
        </a:lnSpc>
        <a:spcBef>
          <a:spcPct val="0"/>
        </a:spcBef>
        <a:buNone/>
        <a:defRPr sz="13720" kern="1200">
          <a:solidFill>
            <a:schemeClr val="tx1"/>
          </a:solidFill>
          <a:latin typeface="+mj-lt"/>
          <a:ea typeface="+mj-ea"/>
          <a:cs typeface="+mj-cs"/>
        </a:defRPr>
      </a:lvl1pPr>
    </p:titleStyle>
    <p:bodyStyle>
      <a:lvl1pPr marL="712798" indent="-712798" algn="l" defTabSz="2851191" rtl="0" eaLnBrk="1" latinLnBrk="0" hangingPunct="1">
        <a:lnSpc>
          <a:spcPct val="90000"/>
        </a:lnSpc>
        <a:spcBef>
          <a:spcPts val="3118"/>
        </a:spcBef>
        <a:buFont typeface="Arial" panose="020B0604020202020204" pitchFamily="34" charset="0"/>
        <a:buChar char="•"/>
        <a:defRPr sz="8731" kern="1200">
          <a:solidFill>
            <a:schemeClr val="tx1"/>
          </a:solidFill>
          <a:latin typeface="+mn-lt"/>
          <a:ea typeface="+mn-ea"/>
          <a:cs typeface="+mn-cs"/>
        </a:defRPr>
      </a:lvl1pPr>
      <a:lvl2pPr marL="2138393" indent="-712798" algn="l" defTabSz="2851191" rtl="0" eaLnBrk="1" latinLnBrk="0" hangingPunct="1">
        <a:lnSpc>
          <a:spcPct val="90000"/>
        </a:lnSpc>
        <a:spcBef>
          <a:spcPts val="1559"/>
        </a:spcBef>
        <a:buFont typeface="Arial" panose="020B0604020202020204" pitchFamily="34" charset="0"/>
        <a:buChar char="•"/>
        <a:defRPr sz="7483" kern="1200">
          <a:solidFill>
            <a:schemeClr val="tx1"/>
          </a:solidFill>
          <a:latin typeface="+mn-lt"/>
          <a:ea typeface="+mn-ea"/>
          <a:cs typeface="+mn-cs"/>
        </a:defRPr>
      </a:lvl2pPr>
      <a:lvl3pPr marL="3563988" indent="-712798" algn="l" defTabSz="2851191" rtl="0" eaLnBrk="1" latinLnBrk="0" hangingPunct="1">
        <a:lnSpc>
          <a:spcPct val="90000"/>
        </a:lnSpc>
        <a:spcBef>
          <a:spcPts val="1559"/>
        </a:spcBef>
        <a:buFont typeface="Arial" panose="020B0604020202020204" pitchFamily="34" charset="0"/>
        <a:buChar char="•"/>
        <a:defRPr sz="6236" kern="1200">
          <a:solidFill>
            <a:schemeClr val="tx1"/>
          </a:solidFill>
          <a:latin typeface="+mn-lt"/>
          <a:ea typeface="+mn-ea"/>
          <a:cs typeface="+mn-cs"/>
        </a:defRPr>
      </a:lvl3pPr>
      <a:lvl4pPr marL="4989584"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4pPr>
      <a:lvl5pPr marL="6415179"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5pPr>
      <a:lvl6pPr marL="7840774"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6pPr>
      <a:lvl7pPr marL="9266370"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7pPr>
      <a:lvl8pPr marL="10691965"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8pPr>
      <a:lvl9pPr marL="12117560"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9pPr>
    </p:bodyStyle>
    <p:otherStyle>
      <a:defPPr>
        <a:defRPr lang="en-US"/>
      </a:defPPr>
      <a:lvl1pPr marL="0" algn="l" defTabSz="2851191" rtl="0" eaLnBrk="1" latinLnBrk="0" hangingPunct="1">
        <a:defRPr sz="5613" kern="1200">
          <a:solidFill>
            <a:schemeClr val="tx1"/>
          </a:solidFill>
          <a:latin typeface="+mn-lt"/>
          <a:ea typeface="+mn-ea"/>
          <a:cs typeface="+mn-cs"/>
        </a:defRPr>
      </a:lvl1pPr>
      <a:lvl2pPr marL="1425595" algn="l" defTabSz="2851191" rtl="0" eaLnBrk="1" latinLnBrk="0" hangingPunct="1">
        <a:defRPr sz="5613" kern="1200">
          <a:solidFill>
            <a:schemeClr val="tx1"/>
          </a:solidFill>
          <a:latin typeface="+mn-lt"/>
          <a:ea typeface="+mn-ea"/>
          <a:cs typeface="+mn-cs"/>
        </a:defRPr>
      </a:lvl2pPr>
      <a:lvl3pPr marL="2851191" algn="l" defTabSz="2851191" rtl="0" eaLnBrk="1" latinLnBrk="0" hangingPunct="1">
        <a:defRPr sz="5613" kern="1200">
          <a:solidFill>
            <a:schemeClr val="tx1"/>
          </a:solidFill>
          <a:latin typeface="+mn-lt"/>
          <a:ea typeface="+mn-ea"/>
          <a:cs typeface="+mn-cs"/>
        </a:defRPr>
      </a:lvl3pPr>
      <a:lvl4pPr marL="4276786" algn="l" defTabSz="2851191" rtl="0" eaLnBrk="1" latinLnBrk="0" hangingPunct="1">
        <a:defRPr sz="5613" kern="1200">
          <a:solidFill>
            <a:schemeClr val="tx1"/>
          </a:solidFill>
          <a:latin typeface="+mn-lt"/>
          <a:ea typeface="+mn-ea"/>
          <a:cs typeface="+mn-cs"/>
        </a:defRPr>
      </a:lvl4pPr>
      <a:lvl5pPr marL="5702381" algn="l" defTabSz="2851191" rtl="0" eaLnBrk="1" latinLnBrk="0" hangingPunct="1">
        <a:defRPr sz="5613" kern="1200">
          <a:solidFill>
            <a:schemeClr val="tx1"/>
          </a:solidFill>
          <a:latin typeface="+mn-lt"/>
          <a:ea typeface="+mn-ea"/>
          <a:cs typeface="+mn-cs"/>
        </a:defRPr>
      </a:lvl5pPr>
      <a:lvl6pPr marL="7127977" algn="l" defTabSz="2851191" rtl="0" eaLnBrk="1" latinLnBrk="0" hangingPunct="1">
        <a:defRPr sz="5613" kern="1200">
          <a:solidFill>
            <a:schemeClr val="tx1"/>
          </a:solidFill>
          <a:latin typeface="+mn-lt"/>
          <a:ea typeface="+mn-ea"/>
          <a:cs typeface="+mn-cs"/>
        </a:defRPr>
      </a:lvl6pPr>
      <a:lvl7pPr marL="8553572" algn="l" defTabSz="2851191" rtl="0" eaLnBrk="1" latinLnBrk="0" hangingPunct="1">
        <a:defRPr sz="5613" kern="1200">
          <a:solidFill>
            <a:schemeClr val="tx1"/>
          </a:solidFill>
          <a:latin typeface="+mn-lt"/>
          <a:ea typeface="+mn-ea"/>
          <a:cs typeface="+mn-cs"/>
        </a:defRPr>
      </a:lvl7pPr>
      <a:lvl8pPr marL="9979167" algn="l" defTabSz="2851191" rtl="0" eaLnBrk="1" latinLnBrk="0" hangingPunct="1">
        <a:defRPr sz="5613" kern="1200">
          <a:solidFill>
            <a:schemeClr val="tx1"/>
          </a:solidFill>
          <a:latin typeface="+mn-lt"/>
          <a:ea typeface="+mn-ea"/>
          <a:cs typeface="+mn-cs"/>
        </a:defRPr>
      </a:lvl8pPr>
      <a:lvl9pPr marL="11404763" algn="l" defTabSz="2851191" rtl="0" eaLnBrk="1" latinLnBrk="0" hangingPunct="1">
        <a:defRPr sz="56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2.svg"/><Relationship Id="rId18" Type="http://schemas.openxmlformats.org/officeDocument/2006/relationships/image" Target="../media/image17.png"/><Relationship Id="rId26" Type="http://schemas.openxmlformats.org/officeDocument/2006/relationships/image" Target="../media/image25.png"/><Relationship Id="rId39" Type="http://schemas.openxmlformats.org/officeDocument/2006/relationships/image" Target="../media/image38.svg"/><Relationship Id="rId21" Type="http://schemas.openxmlformats.org/officeDocument/2006/relationships/image" Target="../media/image20.svg"/><Relationship Id="rId34" Type="http://schemas.openxmlformats.org/officeDocument/2006/relationships/image" Target="../media/image33.png"/><Relationship Id="rId42" Type="http://schemas.openxmlformats.org/officeDocument/2006/relationships/image" Target="../media/image41.png"/><Relationship Id="rId47" Type="http://schemas.openxmlformats.org/officeDocument/2006/relationships/image" Target="../media/image46.png"/><Relationship Id="rId50" Type="http://schemas.openxmlformats.org/officeDocument/2006/relationships/image" Target="../media/image49.svg"/><Relationship Id="rId55" Type="http://schemas.openxmlformats.org/officeDocument/2006/relationships/image" Target="../media/image54.pn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5" Type="http://schemas.openxmlformats.org/officeDocument/2006/relationships/image" Target="../media/image24.png"/><Relationship Id="rId33" Type="http://schemas.openxmlformats.org/officeDocument/2006/relationships/image" Target="../media/image32.svg"/><Relationship Id="rId38" Type="http://schemas.openxmlformats.org/officeDocument/2006/relationships/image" Target="../media/image37.png"/><Relationship Id="rId46" Type="http://schemas.openxmlformats.org/officeDocument/2006/relationships/image" Target="../media/image45.png"/><Relationship Id="rId59" Type="http://schemas.openxmlformats.org/officeDocument/2006/relationships/image" Target="../media/image58.pn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svg"/><Relationship Id="rId41" Type="http://schemas.openxmlformats.org/officeDocument/2006/relationships/image" Target="../media/image40.png"/><Relationship Id="rId54" Type="http://schemas.openxmlformats.org/officeDocument/2006/relationships/image" Target="../media/image53.sv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32" Type="http://schemas.openxmlformats.org/officeDocument/2006/relationships/image" Target="../media/image31.png"/><Relationship Id="rId37" Type="http://schemas.openxmlformats.org/officeDocument/2006/relationships/image" Target="../media/image36.svg"/><Relationship Id="rId40" Type="http://schemas.openxmlformats.org/officeDocument/2006/relationships/image" Target="../media/image39.png"/><Relationship Id="rId45" Type="http://schemas.openxmlformats.org/officeDocument/2006/relationships/image" Target="../media/image44.png"/><Relationship Id="rId53" Type="http://schemas.openxmlformats.org/officeDocument/2006/relationships/image" Target="../media/image52.png"/><Relationship Id="rId58" Type="http://schemas.openxmlformats.org/officeDocument/2006/relationships/image" Target="../media/image57.svg"/><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image" Target="../media/image22.png"/><Relationship Id="rId28" Type="http://schemas.openxmlformats.org/officeDocument/2006/relationships/image" Target="../media/image27.png"/><Relationship Id="rId36" Type="http://schemas.openxmlformats.org/officeDocument/2006/relationships/image" Target="../media/image35.png"/><Relationship Id="rId49" Type="http://schemas.openxmlformats.org/officeDocument/2006/relationships/image" Target="../media/image48.png"/><Relationship Id="rId57" Type="http://schemas.openxmlformats.org/officeDocument/2006/relationships/image" Target="../media/image56.png"/><Relationship Id="rId10" Type="http://schemas.openxmlformats.org/officeDocument/2006/relationships/image" Target="../media/image9.png"/><Relationship Id="rId19" Type="http://schemas.openxmlformats.org/officeDocument/2006/relationships/image" Target="../media/image18.svg"/><Relationship Id="rId31" Type="http://schemas.openxmlformats.org/officeDocument/2006/relationships/image" Target="../media/image30.svg"/><Relationship Id="rId44" Type="http://schemas.openxmlformats.org/officeDocument/2006/relationships/image" Target="../media/image43.png"/><Relationship Id="rId52" Type="http://schemas.openxmlformats.org/officeDocument/2006/relationships/image" Target="../media/image51.svg"/><Relationship Id="rId60" Type="http://schemas.openxmlformats.org/officeDocument/2006/relationships/image" Target="../media/image59.sv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 Id="rId30" Type="http://schemas.openxmlformats.org/officeDocument/2006/relationships/image" Target="../media/image29.png"/><Relationship Id="rId35" Type="http://schemas.openxmlformats.org/officeDocument/2006/relationships/image" Target="../media/image34.svg"/><Relationship Id="rId43" Type="http://schemas.openxmlformats.org/officeDocument/2006/relationships/image" Target="../media/image42.png"/><Relationship Id="rId48" Type="http://schemas.openxmlformats.org/officeDocument/2006/relationships/image" Target="../media/image47.png"/><Relationship Id="rId56" Type="http://schemas.openxmlformats.org/officeDocument/2006/relationships/image" Target="../media/image55.svg"/><Relationship Id="rId8" Type="http://schemas.openxmlformats.org/officeDocument/2006/relationships/image" Target="../media/image7.png"/><Relationship Id="rId51" Type="http://schemas.openxmlformats.org/officeDocument/2006/relationships/image" Target="../media/image50.png"/><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F2A8658C-4FE8-4A34-8F60-5F5796F839F2}"/>
              </a:ext>
            </a:extLst>
          </p:cNvPr>
          <p:cNvGraphicFramePr>
            <a:graphicFrameLocks noGrp="1"/>
          </p:cNvGraphicFramePr>
          <p:nvPr>
            <p:extLst>
              <p:ext uri="{D42A27DB-BD31-4B8C-83A1-F6EECF244321}">
                <p14:modId xmlns:p14="http://schemas.microsoft.com/office/powerpoint/2010/main" val="843659234"/>
              </p:ext>
            </p:extLst>
          </p:nvPr>
        </p:nvGraphicFramePr>
        <p:xfrm>
          <a:off x="616744" y="592138"/>
          <a:ext cx="29244133" cy="2436812"/>
        </p:xfrm>
        <a:graphic>
          <a:graphicData uri="http://schemas.openxmlformats.org/drawingml/2006/table">
            <a:tbl>
              <a:tblPr firstRow="1" bandRow="1">
                <a:tableStyleId>{5940675A-B579-460E-94D1-54222C63F5DA}</a:tableStyleId>
              </a:tblPr>
              <a:tblGrid>
                <a:gridCol w="29244133">
                  <a:extLst>
                    <a:ext uri="{9D8B030D-6E8A-4147-A177-3AD203B41FA5}">
                      <a16:colId xmlns:a16="http://schemas.microsoft.com/office/drawing/2014/main" val="2124203205"/>
                    </a:ext>
                  </a:extLst>
                </a:gridCol>
              </a:tblGrid>
              <a:tr h="2436812">
                <a:tc>
                  <a:txBody>
                    <a:bodyPr/>
                    <a:lstStyle/>
                    <a:p>
                      <a:pPr algn="ctr"/>
                      <a:r>
                        <a:rPr lang="en-GB" sz="9600" dirty="0">
                          <a:latin typeface="Tintin" panose="020B0803050302020204" pitchFamily="34" charset="0"/>
                        </a:rPr>
                        <a:t>A-LEVEL SOCIOLOGY</a:t>
                      </a: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141212865"/>
                  </a:ext>
                </a:extLst>
              </a:tr>
            </a:tbl>
          </a:graphicData>
        </a:graphic>
      </p:graphicFrame>
      <p:pic>
        <p:nvPicPr>
          <p:cNvPr id="1026" name="Picture 2" descr="AQA – education charity providing GCSEs, A-levels and support">
            <a:extLst>
              <a:ext uri="{FF2B5EF4-FFF2-40B4-BE49-F238E27FC236}">
                <a16:creationId xmlns:a16="http://schemas.microsoft.com/office/drawing/2014/main" id="{D78B80BD-CA75-4151-9E85-F513BCCB3630}"/>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l="-13158" r="-9320"/>
          <a:stretch/>
        </p:blipFill>
        <p:spPr bwMode="auto">
          <a:xfrm>
            <a:off x="26917650" y="620712"/>
            <a:ext cx="2914432" cy="2392634"/>
          </a:xfrm>
          <a:prstGeom prst="rect">
            <a:avLst/>
          </a:prstGeom>
          <a:solidFill>
            <a:schemeClr val="bg1"/>
          </a:solidFill>
          <a:ln w="38100">
            <a:solidFill>
              <a:schemeClr val="tx1"/>
            </a:solidFill>
          </a:ln>
        </p:spPr>
      </p:pic>
      <p:pic>
        <p:nvPicPr>
          <p:cNvPr id="13" name="Picture 2" descr="AQA – education charity providing GCSEs, A-levels and support">
            <a:extLst>
              <a:ext uri="{FF2B5EF4-FFF2-40B4-BE49-F238E27FC236}">
                <a16:creationId xmlns:a16="http://schemas.microsoft.com/office/drawing/2014/main" id="{3871C7F3-742C-4899-920F-A500163E4EAE}"/>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l="-13158" r="-9320" b="652"/>
          <a:stretch/>
        </p:blipFill>
        <p:spPr bwMode="auto">
          <a:xfrm>
            <a:off x="616744" y="636317"/>
            <a:ext cx="2914432" cy="2377030"/>
          </a:xfrm>
          <a:prstGeom prst="rect">
            <a:avLst/>
          </a:prstGeom>
          <a:solidFill>
            <a:schemeClr val="bg1"/>
          </a:solidFill>
          <a:ln w="38100">
            <a:solidFill>
              <a:schemeClr val="tx1"/>
            </a:solidFill>
          </a:ln>
        </p:spPr>
      </p:pic>
      <p:graphicFrame>
        <p:nvGraphicFramePr>
          <p:cNvPr id="2" name="Table 2">
            <a:extLst>
              <a:ext uri="{FF2B5EF4-FFF2-40B4-BE49-F238E27FC236}">
                <a16:creationId xmlns:a16="http://schemas.microsoft.com/office/drawing/2014/main" id="{716EA8D0-5DAF-4BAA-9F0A-DB9537855B46}"/>
              </a:ext>
            </a:extLst>
          </p:cNvPr>
          <p:cNvGraphicFramePr>
            <a:graphicFrameLocks noGrp="1"/>
          </p:cNvGraphicFramePr>
          <p:nvPr>
            <p:extLst>
              <p:ext uri="{D42A27DB-BD31-4B8C-83A1-F6EECF244321}">
                <p14:modId xmlns:p14="http://schemas.microsoft.com/office/powerpoint/2010/main" val="1879746214"/>
              </p:ext>
            </p:extLst>
          </p:nvPr>
        </p:nvGraphicFramePr>
        <p:xfrm>
          <a:off x="616744" y="3314282"/>
          <a:ext cx="7420351" cy="6551613"/>
        </p:xfrm>
        <a:graphic>
          <a:graphicData uri="http://schemas.openxmlformats.org/drawingml/2006/table">
            <a:tbl>
              <a:tblPr firstRow="1" bandRow="1">
                <a:tableStyleId>{5940675A-B579-460E-94D1-54222C63F5DA}</a:tableStyleId>
              </a:tblPr>
              <a:tblGrid>
                <a:gridCol w="7420351">
                  <a:extLst>
                    <a:ext uri="{9D8B030D-6E8A-4147-A177-3AD203B41FA5}">
                      <a16:colId xmlns:a16="http://schemas.microsoft.com/office/drawing/2014/main" val="268163635"/>
                    </a:ext>
                  </a:extLst>
                </a:gridCol>
              </a:tblGrid>
              <a:tr h="370840">
                <a:tc>
                  <a:txBody>
                    <a:bodyPr/>
                    <a:lstStyle/>
                    <a:p>
                      <a:pPr marL="0" marR="0" lvl="0" indent="0" algn="ctr" defTabSz="2851191" rtl="0" eaLnBrk="1" fontAlgn="auto" latinLnBrk="0" hangingPunct="1">
                        <a:lnSpc>
                          <a:spcPct val="100000"/>
                        </a:lnSpc>
                        <a:spcBef>
                          <a:spcPts val="0"/>
                        </a:spcBef>
                        <a:spcAft>
                          <a:spcPts val="0"/>
                        </a:spcAft>
                        <a:buClrTx/>
                        <a:buSzTx/>
                        <a:buFontTx/>
                        <a:buNone/>
                        <a:tabLst/>
                        <a:defRPr/>
                      </a:pPr>
                      <a:r>
                        <a:rPr lang="en-GB" sz="6000" dirty="0">
                          <a:latin typeface="Tintin" panose="020B0803050302020204" pitchFamily="34" charset="0"/>
                        </a:rPr>
                        <a:t>what is sociology?</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947423128"/>
                  </a:ext>
                </a:extLst>
              </a:tr>
              <a:tr h="5545773">
                <a:tc>
                  <a:txBody>
                    <a:bodyPr/>
                    <a:lstStyle/>
                    <a:p>
                      <a:pPr algn="ctr"/>
                      <a:endParaRPr lang="en-GB"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dpi="0" rotWithShape="1">
                      <a:blip r:embed="rId3">
                        <a:alphaModFix amt="62000"/>
                      </a:blip>
                      <a:srcRect/>
                      <a:stretch>
                        <a:fillRect/>
                      </a:stretch>
                    </a:blipFill>
                  </a:tcPr>
                </a:tc>
                <a:extLst>
                  <a:ext uri="{0D108BD9-81ED-4DB2-BD59-A6C34878D82A}">
                    <a16:rowId xmlns:a16="http://schemas.microsoft.com/office/drawing/2014/main" val="658483865"/>
                  </a:ext>
                </a:extLst>
              </a:tr>
            </a:tbl>
          </a:graphicData>
        </a:graphic>
      </p:graphicFrame>
      <p:sp>
        <p:nvSpPr>
          <p:cNvPr id="16" name="TextBox 15">
            <a:extLst>
              <a:ext uri="{FF2B5EF4-FFF2-40B4-BE49-F238E27FC236}">
                <a16:creationId xmlns:a16="http://schemas.microsoft.com/office/drawing/2014/main" id="{01D56F9B-0EB7-4347-9587-503DF2B28F8E}"/>
              </a:ext>
            </a:extLst>
          </p:cNvPr>
          <p:cNvSpPr txBox="1"/>
          <p:nvPr/>
        </p:nvSpPr>
        <p:spPr>
          <a:xfrm>
            <a:off x="1106060" y="4773870"/>
            <a:ext cx="6884497" cy="4770537"/>
          </a:xfrm>
          <a:prstGeom prst="rect">
            <a:avLst/>
          </a:prstGeom>
          <a:noFill/>
        </p:spPr>
        <p:txBody>
          <a:bodyPr wrap="square" rtlCol="0">
            <a:spAutoFit/>
          </a:bodyPr>
          <a:lstStyle/>
          <a:p>
            <a:pPr indent="1000125"/>
            <a:r>
              <a:rPr lang="en-GB" sz="3800" dirty="0">
                <a:latin typeface="Century Gothic" panose="020B0502020202020204" pitchFamily="34" charset="0"/>
              </a:rPr>
              <a:t>The systematic study of society, its institutions and  structures. It is looking at the world around you and trying to understand the problems faced by society and how society has changed over time. </a:t>
            </a:r>
          </a:p>
        </p:txBody>
      </p:sp>
      <p:pic>
        <p:nvPicPr>
          <p:cNvPr id="14" name="Graphic 13">
            <a:extLst>
              <a:ext uri="{FF2B5EF4-FFF2-40B4-BE49-F238E27FC236}">
                <a16:creationId xmlns:a16="http://schemas.microsoft.com/office/drawing/2014/main" id="{84FC352C-98F1-4B1D-B19D-2C8BD956FDF5}"/>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6764146" y="8742245"/>
            <a:ext cx="1011600" cy="1119600"/>
          </a:xfrm>
          <a:prstGeom prst="rect">
            <a:avLst/>
          </a:prstGeom>
        </p:spPr>
      </p:pic>
      <p:pic>
        <p:nvPicPr>
          <p:cNvPr id="15" name="Graphic 14">
            <a:extLst>
              <a:ext uri="{FF2B5EF4-FFF2-40B4-BE49-F238E27FC236}">
                <a16:creationId xmlns:a16="http://schemas.microsoft.com/office/drawing/2014/main" id="{A2C54412-04C5-4A75-9EDA-27E987678F04}"/>
              </a:ext>
            </a:extLst>
          </p:cNvPr>
          <p:cNvPicPr>
            <a:picLocks/>
          </p:cNvPicPr>
          <p:nvPr/>
        </p:nvPicPr>
        <p:blipFill>
          <a:blip r:embed="rId6">
            <a:extLst>
              <a:ext uri="{96DAC541-7B7A-43D3-8B79-37D633B846F1}">
                <asvg:svgBlip xmlns:asvg="http://schemas.microsoft.com/office/drawing/2016/SVG/main" r:embed="rId7"/>
              </a:ext>
            </a:extLst>
          </a:blip>
          <a:stretch>
            <a:fillRect/>
          </a:stretch>
        </p:blipFill>
        <p:spPr>
          <a:xfrm>
            <a:off x="1081998" y="4448872"/>
            <a:ext cx="1012031" cy="1120631"/>
          </a:xfrm>
          <a:prstGeom prst="rect">
            <a:avLst/>
          </a:prstGeom>
        </p:spPr>
      </p:pic>
      <p:graphicFrame>
        <p:nvGraphicFramePr>
          <p:cNvPr id="18" name="Table 2">
            <a:extLst>
              <a:ext uri="{FF2B5EF4-FFF2-40B4-BE49-F238E27FC236}">
                <a16:creationId xmlns:a16="http://schemas.microsoft.com/office/drawing/2014/main" id="{49813F87-4C57-476E-97BD-D32656AC4CC7}"/>
              </a:ext>
            </a:extLst>
          </p:cNvPr>
          <p:cNvGraphicFramePr>
            <a:graphicFrameLocks noGrp="1"/>
          </p:cNvGraphicFramePr>
          <p:nvPr>
            <p:extLst>
              <p:ext uri="{D42A27DB-BD31-4B8C-83A1-F6EECF244321}">
                <p14:modId xmlns:p14="http://schemas.microsoft.com/office/powerpoint/2010/main" val="471721764"/>
              </p:ext>
            </p:extLst>
          </p:nvPr>
        </p:nvGraphicFramePr>
        <p:xfrm>
          <a:off x="616744" y="10190893"/>
          <a:ext cx="7420351" cy="7570397"/>
        </p:xfrm>
        <a:graphic>
          <a:graphicData uri="http://schemas.openxmlformats.org/drawingml/2006/table">
            <a:tbl>
              <a:tblPr firstRow="1" bandRow="1">
                <a:tableStyleId>{5940675A-B579-460E-94D1-54222C63F5DA}</a:tableStyleId>
              </a:tblPr>
              <a:tblGrid>
                <a:gridCol w="7420351">
                  <a:extLst>
                    <a:ext uri="{9D8B030D-6E8A-4147-A177-3AD203B41FA5}">
                      <a16:colId xmlns:a16="http://schemas.microsoft.com/office/drawing/2014/main" val="268163635"/>
                    </a:ext>
                  </a:extLst>
                </a:gridCol>
              </a:tblGrid>
              <a:tr h="1947087">
                <a:tc>
                  <a:txBody>
                    <a:bodyPr/>
                    <a:lstStyle/>
                    <a:p>
                      <a:pPr marL="0" marR="0" lvl="0" indent="0" algn="ctr" defTabSz="2851191" rtl="0" eaLnBrk="1" fontAlgn="auto" latinLnBrk="0" hangingPunct="1">
                        <a:lnSpc>
                          <a:spcPct val="100000"/>
                        </a:lnSpc>
                        <a:spcBef>
                          <a:spcPts val="0"/>
                        </a:spcBef>
                        <a:spcAft>
                          <a:spcPts val="0"/>
                        </a:spcAft>
                        <a:buClrTx/>
                        <a:buSzTx/>
                        <a:buFontTx/>
                        <a:buNone/>
                        <a:tabLst/>
                        <a:defRPr/>
                      </a:pPr>
                      <a:r>
                        <a:rPr lang="en-GB" sz="6000" dirty="0">
                          <a:latin typeface="Tintin" panose="020B0803050302020204" pitchFamily="34" charset="0"/>
                        </a:rPr>
                        <a:t>what can you do with sociology?</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947423128"/>
                  </a:ext>
                </a:extLst>
              </a:tr>
              <a:tr h="5623310">
                <a:tc>
                  <a:txBody>
                    <a:bodyPr/>
                    <a:lstStyle/>
                    <a:p>
                      <a:pPr algn="ctr"/>
                      <a:endParaRPr lang="en-GB"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8">
                        <a:alphaModFix amt="62000"/>
                      </a:blip>
                      <a:stretch>
                        <a:fillRect/>
                      </a:stretch>
                    </a:blipFill>
                  </a:tcPr>
                </a:tc>
                <a:extLst>
                  <a:ext uri="{0D108BD9-81ED-4DB2-BD59-A6C34878D82A}">
                    <a16:rowId xmlns:a16="http://schemas.microsoft.com/office/drawing/2014/main" val="658483865"/>
                  </a:ext>
                </a:extLst>
              </a:tr>
            </a:tbl>
          </a:graphicData>
        </a:graphic>
      </p:graphicFrame>
      <p:pic>
        <p:nvPicPr>
          <p:cNvPr id="20" name="Graphic 19">
            <a:extLst>
              <a:ext uri="{FF2B5EF4-FFF2-40B4-BE49-F238E27FC236}">
                <a16:creationId xmlns:a16="http://schemas.microsoft.com/office/drawing/2014/main" id="{B68C44ED-95D5-45BE-A130-009C760BC429}"/>
              </a:ext>
            </a:extLst>
          </p:cNvPr>
          <p:cNvPicPr>
            <a:picLocks/>
          </p:cNvPicPr>
          <p:nvPr/>
        </p:nvPicPr>
        <p:blipFill>
          <a:blip r:embed="rId6">
            <a:extLst>
              <a:ext uri="{96DAC541-7B7A-43D3-8B79-37D633B846F1}">
                <asvg:svgBlip xmlns:asvg="http://schemas.microsoft.com/office/drawing/2016/SVG/main" r:embed="rId7"/>
              </a:ext>
            </a:extLst>
          </a:blip>
          <a:stretch>
            <a:fillRect/>
          </a:stretch>
        </p:blipFill>
        <p:spPr>
          <a:xfrm>
            <a:off x="1081998" y="12121116"/>
            <a:ext cx="1012031" cy="1120631"/>
          </a:xfrm>
          <a:prstGeom prst="rect">
            <a:avLst/>
          </a:prstGeom>
        </p:spPr>
      </p:pic>
      <p:sp>
        <p:nvSpPr>
          <p:cNvPr id="21" name="TextBox 20">
            <a:extLst>
              <a:ext uri="{FF2B5EF4-FFF2-40B4-BE49-F238E27FC236}">
                <a16:creationId xmlns:a16="http://schemas.microsoft.com/office/drawing/2014/main" id="{E8F7CD50-09F1-48AC-B1AB-3DD1FE82EEEE}"/>
              </a:ext>
            </a:extLst>
          </p:cNvPr>
          <p:cNvSpPr txBox="1"/>
          <p:nvPr/>
        </p:nvSpPr>
        <p:spPr>
          <a:xfrm>
            <a:off x="1306776" y="12402896"/>
            <a:ext cx="6628132" cy="5216813"/>
          </a:xfrm>
          <a:prstGeom prst="rect">
            <a:avLst/>
          </a:prstGeom>
          <a:noFill/>
        </p:spPr>
        <p:txBody>
          <a:bodyPr wrap="square" rtlCol="0">
            <a:spAutoFit/>
          </a:bodyPr>
          <a:lstStyle/>
          <a:p>
            <a:pPr indent="1000125"/>
            <a:r>
              <a:rPr lang="en-GB" sz="3700" dirty="0">
                <a:latin typeface="Century Gothic" panose="020B0502020202020204" pitchFamily="34" charset="0"/>
              </a:rPr>
              <a:t>Sociology is a great umbrella subject can take you in any number of directions, whether it be a career, and apprenticeship or a degree. The skills and knowledge you will develop will transfer almost anywhere. </a:t>
            </a:r>
          </a:p>
        </p:txBody>
      </p:sp>
      <p:graphicFrame>
        <p:nvGraphicFramePr>
          <p:cNvPr id="17" name="Table 21">
            <a:extLst>
              <a:ext uri="{FF2B5EF4-FFF2-40B4-BE49-F238E27FC236}">
                <a16:creationId xmlns:a16="http://schemas.microsoft.com/office/drawing/2014/main" id="{93503016-BB6C-4C0D-B377-AC7EDBEFDC7D}"/>
              </a:ext>
            </a:extLst>
          </p:cNvPr>
          <p:cNvGraphicFramePr>
            <a:graphicFrameLocks noGrp="1"/>
          </p:cNvGraphicFramePr>
          <p:nvPr>
            <p:extLst>
              <p:ext uri="{D42A27DB-BD31-4B8C-83A1-F6EECF244321}">
                <p14:modId xmlns:p14="http://schemas.microsoft.com/office/powerpoint/2010/main" val="1350538581"/>
              </p:ext>
            </p:extLst>
          </p:nvPr>
        </p:nvGraphicFramePr>
        <p:xfrm>
          <a:off x="587948" y="17975279"/>
          <a:ext cx="29319467" cy="3223699"/>
        </p:xfrm>
        <a:graphic>
          <a:graphicData uri="http://schemas.openxmlformats.org/drawingml/2006/table">
            <a:tbl>
              <a:tblPr firstRow="1" bandRow="1">
                <a:tableStyleId>{5940675A-B579-460E-94D1-54222C63F5DA}</a:tableStyleId>
              </a:tblPr>
              <a:tblGrid>
                <a:gridCol w="5837232">
                  <a:extLst>
                    <a:ext uri="{9D8B030D-6E8A-4147-A177-3AD203B41FA5}">
                      <a16:colId xmlns:a16="http://schemas.microsoft.com/office/drawing/2014/main" val="752085153"/>
                    </a:ext>
                  </a:extLst>
                </a:gridCol>
                <a:gridCol w="5837232">
                  <a:extLst>
                    <a:ext uri="{9D8B030D-6E8A-4147-A177-3AD203B41FA5}">
                      <a16:colId xmlns:a16="http://schemas.microsoft.com/office/drawing/2014/main" val="3278510627"/>
                    </a:ext>
                  </a:extLst>
                </a:gridCol>
                <a:gridCol w="5837234">
                  <a:extLst>
                    <a:ext uri="{9D8B030D-6E8A-4147-A177-3AD203B41FA5}">
                      <a16:colId xmlns:a16="http://schemas.microsoft.com/office/drawing/2014/main" val="905891744"/>
                    </a:ext>
                  </a:extLst>
                </a:gridCol>
                <a:gridCol w="5837234">
                  <a:extLst>
                    <a:ext uri="{9D8B030D-6E8A-4147-A177-3AD203B41FA5}">
                      <a16:colId xmlns:a16="http://schemas.microsoft.com/office/drawing/2014/main" val="2947104671"/>
                    </a:ext>
                  </a:extLst>
                </a:gridCol>
                <a:gridCol w="5970535">
                  <a:extLst>
                    <a:ext uri="{9D8B030D-6E8A-4147-A177-3AD203B41FA5}">
                      <a16:colId xmlns:a16="http://schemas.microsoft.com/office/drawing/2014/main" val="3880767276"/>
                    </a:ext>
                  </a:extLst>
                </a:gridCol>
              </a:tblGrid>
              <a:tr h="370840">
                <a:tc gridSpan="5">
                  <a:txBody>
                    <a:bodyPr/>
                    <a:lstStyle/>
                    <a:p>
                      <a:pPr algn="ctr"/>
                      <a:r>
                        <a:rPr lang="en-GB" dirty="0">
                          <a:latin typeface="Tintin" panose="020B0803050302020204" pitchFamily="34" charset="0"/>
                        </a:rPr>
                        <a:t>what skills will sociology develop? </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GB"/>
                    </a:p>
                  </a:txBody>
                  <a:tcPr>
                    <a:lnL w="38100" cap="flat" cmpd="sng" algn="ctr">
                      <a:solidFill>
                        <a:schemeClr val="tx1"/>
                      </a:solidFill>
                      <a:prstDash val="solid"/>
                      <a:round/>
                      <a:headEnd type="none" w="med" len="med"/>
                      <a:tailEnd type="none" w="med" len="med"/>
                    </a:lnL>
                  </a:tcPr>
                </a:tc>
                <a:tc hMerge="1">
                  <a:txBody>
                    <a:bodyPr/>
                    <a:lstStyle/>
                    <a:p>
                      <a:endParaRPr lang="en-GB"/>
                    </a:p>
                  </a:txBody>
                  <a:tcPr>
                    <a:lnL w="38100" cap="flat" cmpd="sng" algn="ctr">
                      <a:solidFill>
                        <a:schemeClr val="tx1"/>
                      </a:solidFill>
                      <a:prstDash val="solid"/>
                      <a:round/>
                      <a:headEnd type="none" w="med" len="med"/>
                      <a:tailEnd type="none" w="med" len="med"/>
                    </a:lnL>
                  </a:tcPr>
                </a:tc>
                <a:tc hMerge="1">
                  <a:txBody>
                    <a:bodyPr/>
                    <a:lstStyle/>
                    <a:p>
                      <a:endParaRPr lang="en-GB"/>
                    </a:p>
                  </a:txBody>
                  <a:tcPr>
                    <a:lnL w="38100" cap="flat" cmpd="sng" algn="ctr">
                      <a:solidFill>
                        <a:schemeClr val="tx1"/>
                      </a:solidFill>
                      <a:prstDash val="solid"/>
                      <a:round/>
                      <a:headEnd type="none" w="med" len="med"/>
                      <a:tailEnd type="none" w="med" len="med"/>
                    </a:lnL>
                  </a:tcPr>
                </a:tc>
                <a:tc hMerge="1">
                  <a:txBody>
                    <a:bodyPr/>
                    <a:lstStyle/>
                    <a:p>
                      <a:endParaRPr lang="en-GB"/>
                    </a:p>
                  </a:txBody>
                  <a:tcPr>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73468531"/>
                  </a:ext>
                </a:extLst>
              </a:tr>
              <a:tr h="2276850">
                <a:tc>
                  <a:txBody>
                    <a:bodyPr/>
                    <a:lstStyle/>
                    <a:p>
                      <a:pPr marL="1698625" marR="0" lvl="0" indent="0" algn="ctr" defTabSz="2851191" rtl="0" eaLnBrk="1" fontAlgn="auto" latinLnBrk="0" hangingPunct="1">
                        <a:lnSpc>
                          <a:spcPct val="100000"/>
                        </a:lnSpc>
                        <a:spcBef>
                          <a:spcPts val="0"/>
                        </a:spcBef>
                        <a:spcAft>
                          <a:spcPts val="0"/>
                        </a:spcAft>
                        <a:buClrTx/>
                        <a:buSzTx/>
                        <a:buFontTx/>
                        <a:buNone/>
                        <a:tabLst/>
                        <a:defRPr/>
                      </a:pPr>
                      <a:r>
                        <a:rPr lang="en-GB" sz="4000" dirty="0">
                          <a:latin typeface="Tintin" panose="020B0803050302020204" pitchFamily="34" charset="0"/>
                        </a:rPr>
                        <a:t>Critical thinking </a:t>
                      </a: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9">
                        <a:alphaModFix amt="62000"/>
                      </a:blip>
                      <a:stretch>
                        <a:fillRect/>
                      </a:stretch>
                    </a:blipFill>
                  </a:tcPr>
                </a:tc>
                <a:tc>
                  <a:txBody>
                    <a:bodyPr/>
                    <a:lstStyle/>
                    <a:p>
                      <a:pPr marL="1436688" marR="0" lvl="0" indent="0" algn="ctr" defTabSz="2851191" rtl="0" eaLnBrk="1" fontAlgn="auto" latinLnBrk="0" hangingPunct="1">
                        <a:lnSpc>
                          <a:spcPct val="100000"/>
                        </a:lnSpc>
                        <a:spcBef>
                          <a:spcPts val="0"/>
                        </a:spcBef>
                        <a:spcAft>
                          <a:spcPts val="0"/>
                        </a:spcAft>
                        <a:buClrTx/>
                        <a:buSzTx/>
                        <a:buFontTx/>
                        <a:buNone/>
                        <a:tabLst/>
                        <a:defRPr/>
                      </a:pPr>
                      <a:r>
                        <a:rPr lang="en-GB" sz="4000" dirty="0">
                          <a:latin typeface="Tintin" panose="020B0803050302020204" pitchFamily="34" charset="0"/>
                        </a:rPr>
                        <a:t>Analytical writing </a:t>
                      </a: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10">
                        <a:alphaModFix amt="62000"/>
                      </a:blip>
                      <a:stretch>
                        <a:fillRect/>
                      </a:stretch>
                    </a:blipFill>
                  </a:tcPr>
                </a:tc>
                <a:tc>
                  <a:txBody>
                    <a:bodyPr/>
                    <a:lstStyle/>
                    <a:p>
                      <a:pPr marL="1795463" marR="0" lvl="0" indent="0" algn="ctr" defTabSz="2851191" rtl="0" eaLnBrk="1" fontAlgn="auto" latinLnBrk="0" hangingPunct="1">
                        <a:lnSpc>
                          <a:spcPct val="100000"/>
                        </a:lnSpc>
                        <a:spcBef>
                          <a:spcPts val="0"/>
                        </a:spcBef>
                        <a:spcAft>
                          <a:spcPts val="0"/>
                        </a:spcAft>
                        <a:buClrTx/>
                        <a:buSzTx/>
                        <a:buFontTx/>
                        <a:buNone/>
                        <a:tabLst/>
                        <a:defRPr/>
                      </a:pPr>
                      <a:r>
                        <a:rPr lang="en-GB" sz="4000" dirty="0">
                          <a:latin typeface="Tintin" panose="020B0803050302020204" pitchFamily="34" charset="0"/>
                        </a:rPr>
                        <a:t>Discussion and debate</a:t>
                      </a: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11">
                        <a:alphaModFix amt="62000"/>
                      </a:blip>
                      <a:stretch>
                        <a:fillRect/>
                      </a:stretch>
                    </a:blipFill>
                  </a:tcPr>
                </a:tc>
                <a:tc>
                  <a:txBody>
                    <a:bodyPr/>
                    <a:lstStyle/>
                    <a:p>
                      <a:pPr marL="1600200" marR="0" lvl="0" indent="0" algn="ctr" defTabSz="2851191" rtl="0" eaLnBrk="1" fontAlgn="auto" latinLnBrk="0" hangingPunct="1">
                        <a:lnSpc>
                          <a:spcPct val="100000"/>
                        </a:lnSpc>
                        <a:spcBef>
                          <a:spcPts val="0"/>
                        </a:spcBef>
                        <a:spcAft>
                          <a:spcPts val="0"/>
                        </a:spcAft>
                        <a:buClrTx/>
                        <a:buSzTx/>
                        <a:buFontTx/>
                        <a:buNone/>
                        <a:tabLst>
                          <a:tab pos="1535113" algn="l"/>
                        </a:tabLst>
                        <a:defRPr/>
                      </a:pPr>
                      <a:r>
                        <a:rPr lang="en-GB" sz="4000" dirty="0">
                          <a:latin typeface="Tintin" panose="020B0803050302020204" pitchFamily="34" charset="0"/>
                        </a:rPr>
                        <a:t>Cultural Awareness </a:t>
                      </a: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10">
                        <a:alphaModFix amt="62000"/>
                      </a:blip>
                      <a:stretch>
                        <a:fillRect/>
                      </a:stretch>
                    </a:blipFill>
                  </a:tcPr>
                </a:tc>
                <a:tc>
                  <a:txBody>
                    <a:bodyPr/>
                    <a:lstStyle/>
                    <a:p>
                      <a:pPr marL="1600200" marR="0" lvl="0" indent="0" algn="ctr" defTabSz="2851191" rtl="0" eaLnBrk="1" fontAlgn="auto" latinLnBrk="0" hangingPunct="1">
                        <a:lnSpc>
                          <a:spcPct val="100000"/>
                        </a:lnSpc>
                        <a:spcBef>
                          <a:spcPts val="0"/>
                        </a:spcBef>
                        <a:spcAft>
                          <a:spcPts val="0"/>
                        </a:spcAft>
                        <a:buClrTx/>
                        <a:buSzTx/>
                        <a:buFontTx/>
                        <a:buNone/>
                        <a:tabLst/>
                        <a:defRPr/>
                      </a:pPr>
                      <a:r>
                        <a:rPr lang="en-GB" sz="4000" dirty="0">
                          <a:latin typeface="Tintin" panose="020B0803050302020204" pitchFamily="34" charset="0"/>
                        </a:rPr>
                        <a:t>Argument construction</a:t>
                      </a: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11">
                        <a:alphaModFix amt="62000"/>
                      </a:blip>
                      <a:stretch>
                        <a:fillRect/>
                      </a:stretch>
                    </a:blipFill>
                  </a:tcPr>
                </a:tc>
                <a:extLst>
                  <a:ext uri="{0D108BD9-81ED-4DB2-BD59-A6C34878D82A}">
                    <a16:rowId xmlns:a16="http://schemas.microsoft.com/office/drawing/2014/main" val="2656769638"/>
                  </a:ext>
                </a:extLst>
              </a:tr>
            </a:tbl>
          </a:graphicData>
        </a:graphic>
      </p:graphicFrame>
      <p:pic>
        <p:nvPicPr>
          <p:cNvPr id="22" name="Graphic 21">
            <a:extLst>
              <a:ext uri="{FF2B5EF4-FFF2-40B4-BE49-F238E27FC236}">
                <a16:creationId xmlns:a16="http://schemas.microsoft.com/office/drawing/2014/main" id="{C34D50F0-9502-41C3-9DB2-1657FFD0E2AD}"/>
              </a:ext>
            </a:extLst>
          </p:cNvPr>
          <p:cNvPicPr>
            <a:picLocks/>
          </p:cNvPicPr>
          <p:nvPr/>
        </p:nvPicPr>
        <p:blipFill>
          <a:blip r:embed="rId12">
            <a:extLst>
              <a:ext uri="{96DAC541-7B7A-43D3-8B79-37D633B846F1}">
                <asvg:svgBlip xmlns:asvg="http://schemas.microsoft.com/office/drawing/2016/SVG/main" r:embed="rId13"/>
              </a:ext>
            </a:extLst>
          </a:blip>
          <a:stretch>
            <a:fillRect/>
          </a:stretch>
        </p:blipFill>
        <p:spPr>
          <a:xfrm>
            <a:off x="546864" y="18963418"/>
            <a:ext cx="1968558" cy="2100440"/>
          </a:xfrm>
          <a:prstGeom prst="rect">
            <a:avLst/>
          </a:prstGeom>
        </p:spPr>
      </p:pic>
      <p:pic>
        <p:nvPicPr>
          <p:cNvPr id="24" name="Graphic 23">
            <a:extLst>
              <a:ext uri="{FF2B5EF4-FFF2-40B4-BE49-F238E27FC236}">
                <a16:creationId xmlns:a16="http://schemas.microsoft.com/office/drawing/2014/main" id="{9BBEE587-10BF-44D3-B0C4-4118D7E4DB03}"/>
              </a:ext>
            </a:extLst>
          </p:cNvPr>
          <p:cNvPicPr>
            <a:picLocks/>
          </p:cNvPicPr>
          <p:nvPr/>
        </p:nvPicPr>
        <p:blipFill>
          <a:blip r:embed="rId14">
            <a:extLst>
              <a:ext uri="{96DAC541-7B7A-43D3-8B79-37D633B846F1}">
                <asvg:svgBlip xmlns:asvg="http://schemas.microsoft.com/office/drawing/2016/SVG/main" r:embed="rId15"/>
              </a:ext>
            </a:extLst>
          </a:blip>
          <a:stretch>
            <a:fillRect/>
          </a:stretch>
        </p:blipFill>
        <p:spPr>
          <a:xfrm flipH="1">
            <a:off x="6407427" y="19044912"/>
            <a:ext cx="1629667" cy="2073550"/>
          </a:xfrm>
          <a:prstGeom prst="rect">
            <a:avLst/>
          </a:prstGeom>
        </p:spPr>
      </p:pic>
      <p:pic>
        <p:nvPicPr>
          <p:cNvPr id="25" name="Graphic 24">
            <a:extLst>
              <a:ext uri="{FF2B5EF4-FFF2-40B4-BE49-F238E27FC236}">
                <a16:creationId xmlns:a16="http://schemas.microsoft.com/office/drawing/2014/main" id="{03C95F43-F2C2-4D6F-8F00-7A2823212A0F}"/>
              </a:ext>
            </a:extLst>
          </p:cNvPr>
          <p:cNvPicPr>
            <a:picLocks/>
          </p:cNvPicPr>
          <p:nvPr/>
        </p:nvPicPr>
        <p:blipFill>
          <a:blip r:embed="rId16">
            <a:extLst>
              <a:ext uri="{96DAC541-7B7A-43D3-8B79-37D633B846F1}">
                <asvg:svgBlip xmlns:asvg="http://schemas.microsoft.com/office/drawing/2016/SVG/main" r:embed="rId17"/>
              </a:ext>
            </a:extLst>
          </a:blip>
          <a:stretch>
            <a:fillRect/>
          </a:stretch>
        </p:blipFill>
        <p:spPr>
          <a:xfrm>
            <a:off x="12409714" y="18963418"/>
            <a:ext cx="1896371" cy="2073551"/>
          </a:xfrm>
          <a:prstGeom prst="rect">
            <a:avLst/>
          </a:prstGeom>
        </p:spPr>
      </p:pic>
      <p:pic>
        <p:nvPicPr>
          <p:cNvPr id="26" name="Graphic 25">
            <a:extLst>
              <a:ext uri="{FF2B5EF4-FFF2-40B4-BE49-F238E27FC236}">
                <a16:creationId xmlns:a16="http://schemas.microsoft.com/office/drawing/2014/main" id="{56C37F6D-C410-4D68-A802-79C2E6BFC2AB}"/>
              </a:ext>
            </a:extLst>
          </p:cNvPr>
          <p:cNvPicPr>
            <a:picLocks/>
          </p:cNvPicPr>
          <p:nvPr/>
        </p:nvPicPr>
        <p:blipFill>
          <a:blip r:embed="rId18">
            <a:extLst>
              <a:ext uri="{96DAC541-7B7A-43D3-8B79-37D633B846F1}">
                <asvg:svgBlip xmlns:asvg="http://schemas.microsoft.com/office/drawing/2016/SVG/main" r:embed="rId19"/>
              </a:ext>
            </a:extLst>
          </a:blip>
          <a:stretch>
            <a:fillRect/>
          </a:stretch>
        </p:blipFill>
        <p:spPr>
          <a:xfrm>
            <a:off x="18294662" y="18976862"/>
            <a:ext cx="1857035" cy="2073551"/>
          </a:xfrm>
          <a:prstGeom prst="rect">
            <a:avLst/>
          </a:prstGeom>
        </p:spPr>
      </p:pic>
      <p:pic>
        <p:nvPicPr>
          <p:cNvPr id="27" name="Graphic 26">
            <a:extLst>
              <a:ext uri="{FF2B5EF4-FFF2-40B4-BE49-F238E27FC236}">
                <a16:creationId xmlns:a16="http://schemas.microsoft.com/office/drawing/2014/main" id="{EAA50DB0-C4D1-4135-BD91-028F7F93770E}"/>
              </a:ext>
            </a:extLst>
          </p:cNvPr>
          <p:cNvPicPr>
            <a:picLocks/>
          </p:cNvPicPr>
          <p:nvPr/>
        </p:nvPicPr>
        <p:blipFill>
          <a:blip r:embed="rId20">
            <a:extLst>
              <a:ext uri="{96DAC541-7B7A-43D3-8B79-37D633B846F1}">
                <asvg:svgBlip xmlns:asvg="http://schemas.microsoft.com/office/drawing/2016/SVG/main" r:embed="rId21"/>
              </a:ext>
            </a:extLst>
          </a:blip>
          <a:stretch>
            <a:fillRect/>
          </a:stretch>
        </p:blipFill>
        <p:spPr>
          <a:xfrm>
            <a:off x="23986469" y="18940228"/>
            <a:ext cx="2310709" cy="2577123"/>
          </a:xfrm>
          <a:prstGeom prst="rect">
            <a:avLst/>
          </a:prstGeom>
        </p:spPr>
      </p:pic>
      <p:graphicFrame>
        <p:nvGraphicFramePr>
          <p:cNvPr id="28" name="Table 28">
            <a:extLst>
              <a:ext uri="{FF2B5EF4-FFF2-40B4-BE49-F238E27FC236}">
                <a16:creationId xmlns:a16="http://schemas.microsoft.com/office/drawing/2014/main" id="{71047399-3F9B-4813-91BA-18E7615BECD2}"/>
              </a:ext>
            </a:extLst>
          </p:cNvPr>
          <p:cNvGraphicFramePr>
            <a:graphicFrameLocks noGrp="1"/>
          </p:cNvGraphicFramePr>
          <p:nvPr>
            <p:extLst>
              <p:ext uri="{D42A27DB-BD31-4B8C-83A1-F6EECF244321}">
                <p14:modId xmlns:p14="http://schemas.microsoft.com/office/powerpoint/2010/main" val="709971806"/>
              </p:ext>
            </p:extLst>
          </p:nvPr>
        </p:nvGraphicFramePr>
        <p:xfrm>
          <a:off x="8303799" y="3353596"/>
          <a:ext cx="13401168" cy="6513807"/>
        </p:xfrm>
        <a:graphic>
          <a:graphicData uri="http://schemas.openxmlformats.org/drawingml/2006/table">
            <a:tbl>
              <a:tblPr firstRow="1" bandRow="1">
                <a:tableStyleId>{5940675A-B579-460E-94D1-54222C63F5DA}</a:tableStyleId>
              </a:tblPr>
              <a:tblGrid>
                <a:gridCol w="4467056">
                  <a:extLst>
                    <a:ext uri="{9D8B030D-6E8A-4147-A177-3AD203B41FA5}">
                      <a16:colId xmlns:a16="http://schemas.microsoft.com/office/drawing/2014/main" val="3359222490"/>
                    </a:ext>
                  </a:extLst>
                </a:gridCol>
                <a:gridCol w="4467056">
                  <a:extLst>
                    <a:ext uri="{9D8B030D-6E8A-4147-A177-3AD203B41FA5}">
                      <a16:colId xmlns:a16="http://schemas.microsoft.com/office/drawing/2014/main" val="3632412255"/>
                    </a:ext>
                  </a:extLst>
                </a:gridCol>
                <a:gridCol w="4467056">
                  <a:extLst>
                    <a:ext uri="{9D8B030D-6E8A-4147-A177-3AD203B41FA5}">
                      <a16:colId xmlns:a16="http://schemas.microsoft.com/office/drawing/2014/main" val="2637589110"/>
                    </a:ext>
                  </a:extLst>
                </a:gridCol>
              </a:tblGrid>
              <a:tr h="370840">
                <a:tc gridSpan="3">
                  <a:txBody>
                    <a:bodyPr/>
                    <a:lstStyle/>
                    <a:p>
                      <a:pPr algn="ctr"/>
                      <a:r>
                        <a:rPr lang="en-GB" dirty="0">
                          <a:latin typeface="Tintin" panose="020B0803050302020204" pitchFamily="34" charset="0"/>
                        </a:rPr>
                        <a:t>what will you study? </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GB"/>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hMerge="1">
                  <a:txBody>
                    <a:bodyPr/>
                    <a:lstStyle/>
                    <a:p>
                      <a:endParaRPr lang="en-GB"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26571738"/>
                  </a:ext>
                </a:extLst>
              </a:tr>
              <a:tr h="2783479">
                <a:tc>
                  <a:txBody>
                    <a:bodyPr/>
                    <a:lstStyle/>
                    <a:p>
                      <a:pPr algn="ctr"/>
                      <a:r>
                        <a:rPr lang="en-GB" sz="4400" dirty="0">
                          <a:latin typeface="Tintin" panose="020B0803050302020204" pitchFamily="34" charset="0"/>
                        </a:rPr>
                        <a:t>Sociological theory</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22">
                        <a:alphaModFix amt="62000"/>
                      </a:blip>
                      <a:stretch>
                        <a:fillRect b="-5000"/>
                      </a:stretch>
                    </a:blipFill>
                  </a:tcPr>
                </a:tc>
                <a:tc>
                  <a:txBody>
                    <a:bodyPr/>
                    <a:lstStyle/>
                    <a:p>
                      <a:pPr algn="ctr"/>
                      <a:r>
                        <a:rPr lang="en-GB" sz="4400" dirty="0">
                          <a:latin typeface="Tintin" panose="020B0803050302020204" pitchFamily="34" charset="0"/>
                        </a:rPr>
                        <a:t>Family and Households </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23">
                        <a:alphaModFix amt="62000"/>
                      </a:blip>
                      <a:stretch>
                        <a:fillRect b="-5000"/>
                      </a:stretch>
                    </a:blipFill>
                  </a:tcPr>
                </a:tc>
                <a:tc>
                  <a:txBody>
                    <a:bodyPr/>
                    <a:lstStyle/>
                    <a:p>
                      <a:pPr algn="ctr"/>
                      <a:r>
                        <a:rPr lang="en-GB" sz="4400" dirty="0">
                          <a:latin typeface="Tintin" panose="020B0803050302020204" pitchFamily="34" charset="0"/>
                        </a:rPr>
                        <a:t>Crime and Deviance</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24">
                        <a:alphaModFix amt="62000"/>
                      </a:blip>
                      <a:stretch>
                        <a:fillRect b="-5000"/>
                      </a:stretch>
                    </a:blipFill>
                  </a:tcPr>
                </a:tc>
                <a:extLst>
                  <a:ext uri="{0D108BD9-81ED-4DB2-BD59-A6C34878D82A}">
                    <a16:rowId xmlns:a16="http://schemas.microsoft.com/office/drawing/2014/main" val="2805555616"/>
                  </a:ext>
                </a:extLst>
              </a:tr>
              <a:tr h="2783479">
                <a:tc>
                  <a:txBody>
                    <a:bodyPr/>
                    <a:lstStyle/>
                    <a:p>
                      <a:pPr algn="ctr"/>
                      <a:r>
                        <a:rPr lang="en-GB" sz="4400" dirty="0">
                          <a:latin typeface="Tintin" panose="020B0803050302020204" pitchFamily="34" charset="0"/>
                        </a:rPr>
                        <a:t>Research Methods </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25">
                        <a:alphaModFix amt="62000"/>
                      </a:blip>
                      <a:stretch>
                        <a:fillRect b="-5000"/>
                      </a:stretch>
                    </a:blipFill>
                  </a:tcPr>
                </a:tc>
                <a:tc>
                  <a:txBody>
                    <a:bodyPr/>
                    <a:lstStyle/>
                    <a:p>
                      <a:pPr algn="ctr"/>
                      <a:r>
                        <a:rPr lang="en-GB" sz="4400" dirty="0">
                          <a:latin typeface="Tintin" panose="020B0803050302020204" pitchFamily="34" charset="0"/>
                        </a:rPr>
                        <a:t>Sociology of Education </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26">
                        <a:alphaModFix amt="62000"/>
                      </a:blip>
                      <a:stretch>
                        <a:fillRect b="-5000"/>
                      </a:stretch>
                    </a:blipFill>
                  </a:tcPr>
                </a:tc>
                <a:tc>
                  <a:txBody>
                    <a:bodyPr/>
                    <a:lstStyle/>
                    <a:p>
                      <a:pPr algn="ctr"/>
                      <a:r>
                        <a:rPr lang="en-GB" sz="4400" dirty="0">
                          <a:latin typeface="Tintin" panose="020B0803050302020204" pitchFamily="34" charset="0"/>
                        </a:rPr>
                        <a:t>Beliefs in Society </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27">
                        <a:alphaModFix amt="62000"/>
                      </a:blip>
                      <a:stretch>
                        <a:fillRect b="-5000"/>
                      </a:stretch>
                    </a:blipFill>
                  </a:tcPr>
                </a:tc>
                <a:extLst>
                  <a:ext uri="{0D108BD9-81ED-4DB2-BD59-A6C34878D82A}">
                    <a16:rowId xmlns:a16="http://schemas.microsoft.com/office/drawing/2014/main" val="3559047171"/>
                  </a:ext>
                </a:extLst>
              </a:tr>
            </a:tbl>
          </a:graphicData>
        </a:graphic>
      </p:graphicFrame>
      <p:pic>
        <p:nvPicPr>
          <p:cNvPr id="30" name="Graphic 29">
            <a:extLst>
              <a:ext uri="{FF2B5EF4-FFF2-40B4-BE49-F238E27FC236}">
                <a16:creationId xmlns:a16="http://schemas.microsoft.com/office/drawing/2014/main" id="{97708145-6974-488C-9425-C66F7BD13185}"/>
              </a:ext>
            </a:extLst>
          </p:cNvPr>
          <p:cNvPicPr>
            <a:picLocks/>
          </p:cNvPicPr>
          <p:nvPr/>
        </p:nvPicPr>
        <p:blipFill>
          <a:blip r:embed="rId28">
            <a:extLst>
              <a:ext uri="{96DAC541-7B7A-43D3-8B79-37D633B846F1}">
                <asvg:svgBlip xmlns:asvg="http://schemas.microsoft.com/office/drawing/2016/SVG/main" r:embed="rId29"/>
              </a:ext>
            </a:extLst>
          </a:blip>
          <a:stretch>
            <a:fillRect/>
          </a:stretch>
        </p:blipFill>
        <p:spPr>
          <a:xfrm>
            <a:off x="9830051" y="5569503"/>
            <a:ext cx="1417022" cy="1589635"/>
          </a:xfrm>
          <a:prstGeom prst="rect">
            <a:avLst/>
          </a:prstGeom>
        </p:spPr>
      </p:pic>
      <p:pic>
        <p:nvPicPr>
          <p:cNvPr id="31" name="Graphic 30">
            <a:extLst>
              <a:ext uri="{FF2B5EF4-FFF2-40B4-BE49-F238E27FC236}">
                <a16:creationId xmlns:a16="http://schemas.microsoft.com/office/drawing/2014/main" id="{755177FD-5132-4B65-9934-09B15352BB5D}"/>
              </a:ext>
            </a:extLst>
          </p:cNvPr>
          <p:cNvPicPr>
            <a:picLocks/>
          </p:cNvPicPr>
          <p:nvPr/>
        </p:nvPicPr>
        <p:blipFill>
          <a:blip r:embed="rId30">
            <a:extLst>
              <a:ext uri="{96DAC541-7B7A-43D3-8B79-37D633B846F1}">
                <asvg:svgBlip xmlns:asvg="http://schemas.microsoft.com/office/drawing/2016/SVG/main" r:embed="rId31"/>
              </a:ext>
            </a:extLst>
          </a:blip>
          <a:stretch>
            <a:fillRect/>
          </a:stretch>
        </p:blipFill>
        <p:spPr>
          <a:xfrm>
            <a:off x="14358431" y="5648231"/>
            <a:ext cx="1432178" cy="1432178"/>
          </a:xfrm>
          <a:prstGeom prst="rect">
            <a:avLst/>
          </a:prstGeom>
        </p:spPr>
      </p:pic>
      <p:pic>
        <p:nvPicPr>
          <p:cNvPr id="32" name="Graphic 31">
            <a:extLst>
              <a:ext uri="{FF2B5EF4-FFF2-40B4-BE49-F238E27FC236}">
                <a16:creationId xmlns:a16="http://schemas.microsoft.com/office/drawing/2014/main" id="{3470DACD-7F32-4B55-BBB5-A2C24210616B}"/>
              </a:ext>
            </a:extLst>
          </p:cNvPr>
          <p:cNvPicPr>
            <a:picLocks/>
          </p:cNvPicPr>
          <p:nvPr/>
        </p:nvPicPr>
        <p:blipFill>
          <a:blip r:embed="rId32">
            <a:extLst>
              <a:ext uri="{96DAC541-7B7A-43D3-8B79-37D633B846F1}">
                <asvg:svgBlip xmlns:asvg="http://schemas.microsoft.com/office/drawing/2016/SVG/main" r:embed="rId33"/>
              </a:ext>
            </a:extLst>
          </a:blip>
          <a:stretch>
            <a:fillRect/>
          </a:stretch>
        </p:blipFill>
        <p:spPr>
          <a:xfrm>
            <a:off x="14094697" y="8208618"/>
            <a:ext cx="1882659" cy="1879860"/>
          </a:xfrm>
          <a:prstGeom prst="rect">
            <a:avLst/>
          </a:prstGeom>
        </p:spPr>
      </p:pic>
      <p:pic>
        <p:nvPicPr>
          <p:cNvPr id="33" name="Graphic 32">
            <a:extLst>
              <a:ext uri="{FF2B5EF4-FFF2-40B4-BE49-F238E27FC236}">
                <a16:creationId xmlns:a16="http://schemas.microsoft.com/office/drawing/2014/main" id="{B302D2BE-947A-4B15-B4C5-7791038016D5}"/>
              </a:ext>
            </a:extLst>
          </p:cNvPr>
          <p:cNvPicPr>
            <a:picLocks/>
          </p:cNvPicPr>
          <p:nvPr/>
        </p:nvPicPr>
        <p:blipFill>
          <a:blip r:embed="rId34">
            <a:extLst>
              <a:ext uri="{96DAC541-7B7A-43D3-8B79-37D633B846F1}">
                <asvg:svgBlip xmlns:asvg="http://schemas.microsoft.com/office/drawing/2016/SVG/main" r:embed="rId35"/>
              </a:ext>
            </a:extLst>
          </a:blip>
          <a:stretch>
            <a:fillRect/>
          </a:stretch>
        </p:blipFill>
        <p:spPr>
          <a:xfrm rot="3108501">
            <a:off x="18670717" y="5686415"/>
            <a:ext cx="1794848" cy="1741966"/>
          </a:xfrm>
          <a:prstGeom prst="rect">
            <a:avLst/>
          </a:prstGeom>
        </p:spPr>
      </p:pic>
      <p:pic>
        <p:nvPicPr>
          <p:cNvPr id="34" name="Graphic 33">
            <a:extLst>
              <a:ext uri="{FF2B5EF4-FFF2-40B4-BE49-F238E27FC236}">
                <a16:creationId xmlns:a16="http://schemas.microsoft.com/office/drawing/2014/main" id="{2D64E955-5BB4-48BA-A8B3-6FF37FCDBFC0}"/>
              </a:ext>
            </a:extLst>
          </p:cNvPr>
          <p:cNvPicPr>
            <a:picLocks/>
          </p:cNvPicPr>
          <p:nvPr/>
        </p:nvPicPr>
        <p:blipFill>
          <a:blip r:embed="rId36">
            <a:extLst>
              <a:ext uri="{96DAC541-7B7A-43D3-8B79-37D633B846F1}">
                <asvg:svgBlip xmlns:asvg="http://schemas.microsoft.com/office/drawing/2016/SVG/main" r:embed="rId37"/>
              </a:ext>
            </a:extLst>
          </a:blip>
          <a:stretch>
            <a:fillRect/>
          </a:stretch>
        </p:blipFill>
        <p:spPr>
          <a:xfrm>
            <a:off x="18826001" y="8339082"/>
            <a:ext cx="1484280" cy="1548026"/>
          </a:xfrm>
          <a:prstGeom prst="rect">
            <a:avLst/>
          </a:prstGeom>
        </p:spPr>
      </p:pic>
      <p:pic>
        <p:nvPicPr>
          <p:cNvPr id="29" name="Graphic 28">
            <a:extLst>
              <a:ext uri="{FF2B5EF4-FFF2-40B4-BE49-F238E27FC236}">
                <a16:creationId xmlns:a16="http://schemas.microsoft.com/office/drawing/2014/main" id="{91B437DF-F702-4D32-AFA3-034BF40C6481}"/>
              </a:ext>
            </a:extLst>
          </p:cNvPr>
          <p:cNvPicPr>
            <a:picLocks/>
          </p:cNvPicPr>
          <p:nvPr/>
        </p:nvPicPr>
        <p:blipFill>
          <a:blip r:embed="rId38">
            <a:extLst>
              <a:ext uri="{96DAC541-7B7A-43D3-8B79-37D633B846F1}">
                <asvg:svgBlip xmlns:asvg="http://schemas.microsoft.com/office/drawing/2016/SVG/main" r:embed="rId39"/>
              </a:ext>
            </a:extLst>
          </a:blip>
          <a:stretch>
            <a:fillRect/>
          </a:stretch>
        </p:blipFill>
        <p:spPr>
          <a:xfrm>
            <a:off x="9947060" y="8450656"/>
            <a:ext cx="1118373" cy="1265316"/>
          </a:xfrm>
          <a:prstGeom prst="rect">
            <a:avLst/>
          </a:prstGeom>
        </p:spPr>
      </p:pic>
      <p:graphicFrame>
        <p:nvGraphicFramePr>
          <p:cNvPr id="37" name="Table 28">
            <a:extLst>
              <a:ext uri="{FF2B5EF4-FFF2-40B4-BE49-F238E27FC236}">
                <a16:creationId xmlns:a16="http://schemas.microsoft.com/office/drawing/2014/main" id="{E9F459E7-8856-4A08-8BCF-E3EC0EB90F62}"/>
              </a:ext>
            </a:extLst>
          </p:cNvPr>
          <p:cNvGraphicFramePr>
            <a:graphicFrameLocks noGrp="1"/>
          </p:cNvGraphicFramePr>
          <p:nvPr>
            <p:extLst>
              <p:ext uri="{D42A27DB-BD31-4B8C-83A1-F6EECF244321}">
                <p14:modId xmlns:p14="http://schemas.microsoft.com/office/powerpoint/2010/main" val="3969375884"/>
              </p:ext>
            </p:extLst>
          </p:nvPr>
        </p:nvGraphicFramePr>
        <p:xfrm>
          <a:off x="8275974" y="10088478"/>
          <a:ext cx="13401168" cy="7672813"/>
        </p:xfrm>
        <a:graphic>
          <a:graphicData uri="http://schemas.openxmlformats.org/drawingml/2006/table">
            <a:tbl>
              <a:tblPr firstRow="1" bandRow="1">
                <a:tableStyleId>{5940675A-B579-460E-94D1-54222C63F5DA}</a:tableStyleId>
              </a:tblPr>
              <a:tblGrid>
                <a:gridCol w="4467056">
                  <a:extLst>
                    <a:ext uri="{9D8B030D-6E8A-4147-A177-3AD203B41FA5}">
                      <a16:colId xmlns:a16="http://schemas.microsoft.com/office/drawing/2014/main" val="3359222490"/>
                    </a:ext>
                  </a:extLst>
                </a:gridCol>
                <a:gridCol w="4467056">
                  <a:extLst>
                    <a:ext uri="{9D8B030D-6E8A-4147-A177-3AD203B41FA5}">
                      <a16:colId xmlns:a16="http://schemas.microsoft.com/office/drawing/2014/main" val="3632412255"/>
                    </a:ext>
                  </a:extLst>
                </a:gridCol>
                <a:gridCol w="4467056">
                  <a:extLst>
                    <a:ext uri="{9D8B030D-6E8A-4147-A177-3AD203B41FA5}">
                      <a16:colId xmlns:a16="http://schemas.microsoft.com/office/drawing/2014/main" val="2637589110"/>
                    </a:ext>
                  </a:extLst>
                </a:gridCol>
              </a:tblGrid>
              <a:tr h="960641">
                <a:tc gridSpan="3">
                  <a:txBody>
                    <a:bodyPr/>
                    <a:lstStyle/>
                    <a:p>
                      <a:pPr algn="ctr"/>
                      <a:r>
                        <a:rPr lang="en-GB" dirty="0">
                          <a:latin typeface="Tintin" panose="020B0803050302020204" pitchFamily="34" charset="0"/>
                        </a:rPr>
                        <a:t>how will you be examined?</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GB"/>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hMerge="1">
                  <a:txBody>
                    <a:bodyPr/>
                    <a:lstStyle/>
                    <a:p>
                      <a:endParaRPr lang="en-GB"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26571738"/>
                  </a:ext>
                </a:extLst>
              </a:tr>
              <a:tr h="929385">
                <a:tc>
                  <a:txBody>
                    <a:bodyPr/>
                    <a:lstStyle/>
                    <a:p>
                      <a:pPr algn="ctr"/>
                      <a:r>
                        <a:rPr lang="en-GB" sz="4400" dirty="0">
                          <a:latin typeface="Tintin" panose="020B0803050302020204" pitchFamily="34" charset="0"/>
                        </a:rPr>
                        <a:t>Paper 1</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40">
                        <a:alphaModFix amt="62000"/>
                      </a:blip>
                      <a:stretch>
                        <a:fillRect/>
                      </a:stretch>
                    </a:blipFill>
                  </a:tcPr>
                </a:tc>
                <a:tc>
                  <a:txBody>
                    <a:bodyPr/>
                    <a:lstStyle/>
                    <a:p>
                      <a:pPr algn="ctr"/>
                      <a:r>
                        <a:rPr lang="en-GB" sz="4400" dirty="0">
                          <a:latin typeface="Tintin" panose="020B0803050302020204" pitchFamily="34" charset="0"/>
                        </a:rPr>
                        <a:t>Paper 2</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41">
                        <a:alphaModFix amt="62000"/>
                      </a:blip>
                      <a:stretch>
                        <a:fillRect/>
                      </a:stretch>
                    </a:blipFill>
                  </a:tcPr>
                </a:tc>
                <a:tc>
                  <a:txBody>
                    <a:bodyPr/>
                    <a:lstStyle/>
                    <a:p>
                      <a:pPr algn="ctr"/>
                      <a:r>
                        <a:rPr lang="en-GB" sz="4400" dirty="0">
                          <a:latin typeface="Tintin" panose="020B0803050302020204" pitchFamily="34" charset="0"/>
                        </a:rPr>
                        <a:t>Paper 3</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42">
                        <a:alphaModFix amt="62000"/>
                      </a:blip>
                      <a:stretch>
                        <a:fillRect/>
                      </a:stretch>
                    </a:blipFill>
                  </a:tcPr>
                </a:tc>
                <a:extLst>
                  <a:ext uri="{0D108BD9-81ED-4DB2-BD59-A6C34878D82A}">
                    <a16:rowId xmlns:a16="http://schemas.microsoft.com/office/drawing/2014/main" val="2805555616"/>
                  </a:ext>
                </a:extLst>
              </a:tr>
              <a:tr h="649404">
                <a:tc gridSpan="3">
                  <a:txBody>
                    <a:bodyPr/>
                    <a:lstStyle/>
                    <a:p>
                      <a:pPr marL="0" indent="0" algn="ctr">
                        <a:buFont typeface="Arial" panose="020B0604020202020204" pitchFamily="34" charset="0"/>
                        <a:buNone/>
                      </a:pPr>
                      <a:r>
                        <a:rPr lang="en-GB" sz="3600" b="1" dirty="0">
                          <a:latin typeface="Century Gothic" panose="020B0502020202020204" pitchFamily="34" charset="0"/>
                        </a:rPr>
                        <a:t>2 hours for each paper – 80 Marks per paper </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pPr algn="ctr"/>
                      <a:endParaRPr lang="en-GB" sz="3800" dirty="0">
                        <a:latin typeface="Century Gothic" panose="020B0502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hMerge="1">
                  <a:txBody>
                    <a:bodyPr/>
                    <a:lstStyle/>
                    <a:p>
                      <a:pPr algn="ctr"/>
                      <a:endParaRPr lang="en-GB" sz="3800" dirty="0">
                        <a:latin typeface="Century Gothic" panose="020B0502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29724202"/>
                  </a:ext>
                </a:extLst>
              </a:tr>
              <a:tr h="1082340">
                <a:tc>
                  <a:txBody>
                    <a:bodyPr/>
                    <a:lstStyle/>
                    <a:p>
                      <a:pPr marL="0" indent="0" algn="ctr">
                        <a:buFont typeface="Arial" panose="020B0604020202020204" pitchFamily="34" charset="0"/>
                        <a:buNone/>
                      </a:pPr>
                      <a:r>
                        <a:rPr lang="en-GB" sz="3200" b="1" dirty="0">
                          <a:latin typeface="Century Gothic" panose="020B0502020202020204" pitchFamily="34" charset="0"/>
                        </a:rPr>
                        <a:t>Education </a:t>
                      </a:r>
                    </a:p>
                    <a:p>
                      <a:pPr marL="0" indent="0" algn="ctr">
                        <a:buFont typeface="Arial" panose="020B0604020202020204" pitchFamily="34" charset="0"/>
                        <a:buNone/>
                      </a:pPr>
                      <a:r>
                        <a:rPr lang="en-GB" sz="3200" b="1" dirty="0">
                          <a:latin typeface="Century Gothic" panose="020B0502020202020204" pitchFamily="34" charset="0"/>
                        </a:rPr>
                        <a:t>Theory &amp; Methods</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40">
                        <a:alphaModFix amt="62000"/>
                      </a:blip>
                      <a:stretch>
                        <a:fillRect/>
                      </a:stretch>
                    </a:blipFill>
                  </a:tcPr>
                </a:tc>
                <a:tc>
                  <a:txBody>
                    <a:bodyPr/>
                    <a:lstStyle/>
                    <a:p>
                      <a:pPr marL="0" indent="0" algn="ctr">
                        <a:buFont typeface="Arial" panose="020B0604020202020204" pitchFamily="34" charset="0"/>
                        <a:buNone/>
                      </a:pPr>
                      <a:r>
                        <a:rPr lang="en-GB" sz="3200" b="1" dirty="0">
                          <a:latin typeface="Century Gothic" panose="020B0502020202020204" pitchFamily="34" charset="0"/>
                        </a:rPr>
                        <a:t>Family &amp; Households</a:t>
                      </a:r>
                    </a:p>
                    <a:p>
                      <a:pPr marL="0" indent="0" algn="ctr">
                        <a:buFont typeface="Arial" panose="020B0604020202020204" pitchFamily="34" charset="0"/>
                        <a:buNone/>
                      </a:pPr>
                      <a:r>
                        <a:rPr lang="en-GB" sz="3200" b="1" dirty="0">
                          <a:latin typeface="Century Gothic" panose="020B0502020202020204" pitchFamily="34" charset="0"/>
                        </a:rPr>
                        <a:t>Beliefs in Society  </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41">
                        <a:alphaModFix amt="62000"/>
                      </a:blip>
                      <a:stretch>
                        <a:fillRect/>
                      </a:stretch>
                    </a:blipFill>
                  </a:tcPr>
                </a:tc>
                <a:tc>
                  <a:txBody>
                    <a:bodyPr/>
                    <a:lstStyle/>
                    <a:p>
                      <a:pPr marL="0" indent="0" algn="ctr">
                        <a:buFont typeface="Arial" panose="020B0604020202020204" pitchFamily="34" charset="0"/>
                        <a:buNone/>
                      </a:pPr>
                      <a:r>
                        <a:rPr lang="en-GB" sz="3200" b="1" dirty="0">
                          <a:latin typeface="Century Gothic" panose="020B0502020202020204" pitchFamily="34" charset="0"/>
                        </a:rPr>
                        <a:t>Crime &amp; Deviance</a:t>
                      </a:r>
                    </a:p>
                    <a:p>
                      <a:pPr marL="0" marR="0" lvl="0" indent="0" algn="ctr" defTabSz="285119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3200" b="1" dirty="0">
                          <a:latin typeface="Century Gothic" panose="020B0502020202020204" pitchFamily="34" charset="0"/>
                        </a:rPr>
                        <a:t>Theory &amp; Methods</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42">
                        <a:alphaModFix amt="62000"/>
                      </a:blip>
                      <a:stretch>
                        <a:fillRect/>
                      </a:stretch>
                    </a:blipFill>
                  </a:tcPr>
                </a:tc>
                <a:extLst>
                  <a:ext uri="{0D108BD9-81ED-4DB2-BD59-A6C34878D82A}">
                    <a16:rowId xmlns:a16="http://schemas.microsoft.com/office/drawing/2014/main" val="1915144974"/>
                  </a:ext>
                </a:extLst>
              </a:tr>
              <a:tr h="4051043">
                <a:tc>
                  <a:txBody>
                    <a:bodyPr/>
                    <a:lstStyle/>
                    <a:p>
                      <a:pPr marL="0" indent="0" algn="ctr">
                        <a:buFont typeface="Arial" panose="020B0604020202020204" pitchFamily="34" charset="0"/>
                        <a:buNone/>
                      </a:pPr>
                      <a:r>
                        <a:rPr lang="en-GB" sz="3200" dirty="0">
                          <a:latin typeface="Century Gothic" panose="020B0502020202020204" pitchFamily="34" charset="0"/>
                        </a:rPr>
                        <a:t>4 Mark</a:t>
                      </a:r>
                    </a:p>
                    <a:p>
                      <a:pPr marL="0" indent="0" algn="ctr">
                        <a:buFont typeface="Arial" panose="020B0604020202020204" pitchFamily="34" charset="0"/>
                        <a:buNone/>
                      </a:pPr>
                      <a:r>
                        <a:rPr lang="en-GB" sz="3200" dirty="0">
                          <a:latin typeface="Century Gothic" panose="020B0502020202020204" pitchFamily="34" charset="0"/>
                        </a:rPr>
                        <a:t>6 Mark </a:t>
                      </a:r>
                    </a:p>
                    <a:p>
                      <a:pPr marL="0" indent="0" algn="ctr">
                        <a:buFont typeface="Arial" panose="020B0604020202020204" pitchFamily="34" charset="0"/>
                        <a:buNone/>
                      </a:pPr>
                      <a:r>
                        <a:rPr lang="en-GB" sz="3200" dirty="0">
                          <a:latin typeface="Century Gothic" panose="020B0502020202020204" pitchFamily="34" charset="0"/>
                        </a:rPr>
                        <a:t>10 Mark with Item </a:t>
                      </a:r>
                    </a:p>
                    <a:p>
                      <a:pPr marL="0" indent="0" algn="ctr">
                        <a:buFont typeface="Arial" panose="020B0604020202020204" pitchFamily="34" charset="0"/>
                        <a:buNone/>
                      </a:pPr>
                      <a:r>
                        <a:rPr lang="en-GB" sz="3200" dirty="0">
                          <a:latin typeface="Century Gothic" panose="020B0502020202020204" pitchFamily="34" charset="0"/>
                        </a:rPr>
                        <a:t>30 Mark Essay </a:t>
                      </a:r>
                    </a:p>
                    <a:p>
                      <a:pPr marL="0" indent="0" algn="ctr">
                        <a:buFont typeface="Arial" panose="020B0604020202020204" pitchFamily="34" charset="0"/>
                        <a:buNone/>
                      </a:pPr>
                      <a:endParaRPr lang="en-GB" sz="3200" dirty="0">
                        <a:latin typeface="Century Gothic" panose="020B0502020202020204" pitchFamily="34" charset="0"/>
                      </a:endParaRPr>
                    </a:p>
                    <a:p>
                      <a:pPr marL="0" indent="0" algn="ctr">
                        <a:buFont typeface="Arial" panose="020B0604020202020204" pitchFamily="34" charset="0"/>
                        <a:buNone/>
                      </a:pPr>
                      <a:r>
                        <a:rPr lang="en-GB" sz="3200" dirty="0">
                          <a:latin typeface="Century Gothic" panose="020B0502020202020204" pitchFamily="34" charset="0"/>
                        </a:rPr>
                        <a:t>10 Mark No Item </a:t>
                      </a:r>
                    </a:p>
                    <a:p>
                      <a:pPr marL="0" indent="0" algn="ctr">
                        <a:buFont typeface="Arial" panose="020B0604020202020204" pitchFamily="34" charset="0"/>
                        <a:buNone/>
                      </a:pPr>
                      <a:r>
                        <a:rPr lang="en-GB" sz="3200" dirty="0">
                          <a:latin typeface="Century Gothic" panose="020B0502020202020204" pitchFamily="34" charset="0"/>
                        </a:rPr>
                        <a:t>20 Mark – Methods in Context</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40">
                        <a:alphaModFix amt="62000"/>
                      </a:blip>
                      <a:stretch>
                        <a:fillRect/>
                      </a:stretch>
                    </a:blipFill>
                  </a:tcPr>
                </a:tc>
                <a:tc>
                  <a:txBody>
                    <a:bodyPr/>
                    <a:lstStyle/>
                    <a:p>
                      <a:pPr marL="0" indent="0" algn="ctr">
                        <a:buFont typeface="Arial" panose="020B0604020202020204" pitchFamily="34" charset="0"/>
                        <a:buNone/>
                      </a:pPr>
                      <a:r>
                        <a:rPr lang="en-GB" sz="3200" dirty="0">
                          <a:latin typeface="Century Gothic" panose="020B0502020202020204" pitchFamily="34" charset="0"/>
                        </a:rPr>
                        <a:t>For each topic: </a:t>
                      </a:r>
                    </a:p>
                    <a:p>
                      <a:pPr marL="0" indent="0" algn="ctr">
                        <a:buFont typeface="Arial" panose="020B0604020202020204" pitchFamily="34" charset="0"/>
                        <a:buNone/>
                      </a:pPr>
                      <a:endParaRPr lang="en-GB" sz="3200" dirty="0">
                        <a:latin typeface="Century Gothic" panose="020B0502020202020204" pitchFamily="34" charset="0"/>
                      </a:endParaRPr>
                    </a:p>
                    <a:p>
                      <a:pPr marL="0" indent="0" algn="ctr">
                        <a:buFont typeface="Arial" panose="020B0604020202020204" pitchFamily="34" charset="0"/>
                        <a:buNone/>
                      </a:pPr>
                      <a:r>
                        <a:rPr lang="en-GB" sz="3200" dirty="0">
                          <a:latin typeface="Century Gothic" panose="020B0502020202020204" pitchFamily="34" charset="0"/>
                        </a:rPr>
                        <a:t>10 Mark No Item</a:t>
                      </a:r>
                    </a:p>
                    <a:p>
                      <a:pPr marL="0" indent="0" algn="ctr">
                        <a:buFont typeface="Arial" panose="020B0604020202020204" pitchFamily="34" charset="0"/>
                        <a:buNone/>
                      </a:pPr>
                      <a:r>
                        <a:rPr lang="en-GB" sz="3200" dirty="0">
                          <a:latin typeface="Century Gothic" panose="020B0502020202020204" pitchFamily="34" charset="0"/>
                        </a:rPr>
                        <a:t>10 Mark with Item </a:t>
                      </a:r>
                    </a:p>
                    <a:p>
                      <a:pPr marL="0" indent="0" algn="ctr">
                        <a:buFont typeface="Arial" panose="020B0604020202020204" pitchFamily="34" charset="0"/>
                        <a:buNone/>
                      </a:pPr>
                      <a:r>
                        <a:rPr lang="en-GB" sz="3200" dirty="0">
                          <a:latin typeface="Century Gothic" panose="020B0502020202020204" pitchFamily="34" charset="0"/>
                        </a:rPr>
                        <a:t>20 Mark Essay </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dpi="0" rotWithShape="1">
                      <a:blip r:embed="rId41">
                        <a:alphaModFix amt="62000"/>
                      </a:blip>
                      <a:srcRect/>
                      <a:stretch>
                        <a:fillRect b="-5000"/>
                      </a:stretch>
                    </a:blipFill>
                  </a:tcPr>
                </a:tc>
                <a:tc>
                  <a:txBody>
                    <a:bodyPr/>
                    <a:lstStyle/>
                    <a:p>
                      <a:pPr marL="0" indent="0" algn="ctr">
                        <a:buFont typeface="Arial" panose="020B0604020202020204" pitchFamily="34" charset="0"/>
                        <a:buNone/>
                      </a:pPr>
                      <a:r>
                        <a:rPr lang="en-GB" sz="3200" dirty="0">
                          <a:latin typeface="Century Gothic" panose="020B0502020202020204" pitchFamily="34" charset="0"/>
                        </a:rPr>
                        <a:t>4 Mark</a:t>
                      </a:r>
                    </a:p>
                    <a:p>
                      <a:pPr marL="0" indent="0" algn="ctr">
                        <a:buFont typeface="Arial" panose="020B0604020202020204" pitchFamily="34" charset="0"/>
                        <a:buNone/>
                      </a:pPr>
                      <a:r>
                        <a:rPr lang="en-GB" sz="3200" dirty="0">
                          <a:latin typeface="Century Gothic" panose="020B0502020202020204" pitchFamily="34" charset="0"/>
                        </a:rPr>
                        <a:t>6 Mark </a:t>
                      </a:r>
                    </a:p>
                    <a:p>
                      <a:pPr marL="0" indent="0" algn="ctr">
                        <a:buFont typeface="Arial" panose="020B0604020202020204" pitchFamily="34" charset="0"/>
                        <a:buNone/>
                      </a:pPr>
                      <a:r>
                        <a:rPr lang="en-GB" sz="3200" dirty="0">
                          <a:latin typeface="Century Gothic" panose="020B0502020202020204" pitchFamily="34" charset="0"/>
                        </a:rPr>
                        <a:t>10 Mark with Item </a:t>
                      </a:r>
                    </a:p>
                    <a:p>
                      <a:pPr marL="0" indent="0" algn="ctr">
                        <a:buFont typeface="Arial" panose="020B0604020202020204" pitchFamily="34" charset="0"/>
                        <a:buNone/>
                      </a:pPr>
                      <a:r>
                        <a:rPr lang="en-GB" sz="3200" dirty="0">
                          <a:latin typeface="Century Gothic" panose="020B0502020202020204" pitchFamily="34" charset="0"/>
                        </a:rPr>
                        <a:t>30 Mark Essay </a:t>
                      </a:r>
                    </a:p>
                    <a:p>
                      <a:pPr marL="0" indent="0" algn="ctr">
                        <a:buFont typeface="Arial" panose="020B0604020202020204" pitchFamily="34" charset="0"/>
                        <a:buNone/>
                      </a:pPr>
                      <a:endParaRPr lang="en-GB" sz="3200" dirty="0">
                        <a:latin typeface="Century Gothic" panose="020B0502020202020204" pitchFamily="34" charset="0"/>
                      </a:endParaRPr>
                    </a:p>
                    <a:p>
                      <a:pPr marL="0" indent="0" algn="ctr">
                        <a:buFont typeface="Arial" panose="020B0604020202020204" pitchFamily="34" charset="0"/>
                        <a:buNone/>
                      </a:pPr>
                      <a:r>
                        <a:rPr lang="en-GB" sz="3200" dirty="0">
                          <a:latin typeface="Century Gothic" panose="020B0502020202020204" pitchFamily="34" charset="0"/>
                        </a:rPr>
                        <a:t>10 Mark No Item </a:t>
                      </a:r>
                    </a:p>
                    <a:p>
                      <a:pPr marL="0" indent="0" algn="ctr">
                        <a:buFont typeface="Arial" panose="020B0604020202020204" pitchFamily="34" charset="0"/>
                        <a:buNone/>
                      </a:pPr>
                      <a:r>
                        <a:rPr lang="en-GB" sz="3200" dirty="0">
                          <a:latin typeface="Century Gothic" panose="020B0502020202020204" pitchFamily="34" charset="0"/>
                        </a:rPr>
                        <a:t>20 Mark Essay</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42">
                        <a:alphaModFix amt="62000"/>
                      </a:blip>
                      <a:stretch>
                        <a:fillRect/>
                      </a:stretch>
                    </a:blipFill>
                  </a:tcPr>
                </a:tc>
                <a:extLst>
                  <a:ext uri="{0D108BD9-81ED-4DB2-BD59-A6C34878D82A}">
                    <a16:rowId xmlns:a16="http://schemas.microsoft.com/office/drawing/2014/main" val="2372958405"/>
                  </a:ext>
                </a:extLst>
              </a:tr>
            </a:tbl>
          </a:graphicData>
        </a:graphic>
      </p:graphicFrame>
      <p:graphicFrame>
        <p:nvGraphicFramePr>
          <p:cNvPr id="36" name="Table 37">
            <a:extLst>
              <a:ext uri="{FF2B5EF4-FFF2-40B4-BE49-F238E27FC236}">
                <a16:creationId xmlns:a16="http://schemas.microsoft.com/office/drawing/2014/main" id="{548DF62F-4AB7-40C0-A296-5D2FC32FA9C3}"/>
              </a:ext>
            </a:extLst>
          </p:cNvPr>
          <p:cNvGraphicFramePr>
            <a:graphicFrameLocks noGrp="1"/>
          </p:cNvGraphicFramePr>
          <p:nvPr>
            <p:extLst>
              <p:ext uri="{D42A27DB-BD31-4B8C-83A1-F6EECF244321}">
                <p14:modId xmlns:p14="http://schemas.microsoft.com/office/powerpoint/2010/main" val="549700988"/>
              </p:ext>
            </p:extLst>
          </p:nvPr>
        </p:nvGraphicFramePr>
        <p:xfrm>
          <a:off x="22018208" y="3347323"/>
          <a:ext cx="7889206" cy="14413967"/>
        </p:xfrm>
        <a:graphic>
          <a:graphicData uri="http://schemas.openxmlformats.org/drawingml/2006/table">
            <a:tbl>
              <a:tblPr firstRow="1" bandRow="1">
                <a:tableStyleId>{5940675A-B579-460E-94D1-54222C63F5DA}</a:tableStyleId>
              </a:tblPr>
              <a:tblGrid>
                <a:gridCol w="3944603">
                  <a:extLst>
                    <a:ext uri="{9D8B030D-6E8A-4147-A177-3AD203B41FA5}">
                      <a16:colId xmlns:a16="http://schemas.microsoft.com/office/drawing/2014/main" val="1206803754"/>
                    </a:ext>
                  </a:extLst>
                </a:gridCol>
                <a:gridCol w="3944603">
                  <a:extLst>
                    <a:ext uri="{9D8B030D-6E8A-4147-A177-3AD203B41FA5}">
                      <a16:colId xmlns:a16="http://schemas.microsoft.com/office/drawing/2014/main" val="2694529112"/>
                    </a:ext>
                  </a:extLst>
                </a:gridCol>
              </a:tblGrid>
              <a:tr h="1479023">
                <a:tc gridSpan="2">
                  <a:txBody>
                    <a:bodyPr/>
                    <a:lstStyle/>
                    <a:p>
                      <a:r>
                        <a:rPr lang="en-GB" sz="4800" dirty="0">
                          <a:latin typeface="Tintin" panose="020B0803050302020204" pitchFamily="34" charset="0"/>
                        </a:rPr>
                        <a:t>we are looking for people who…</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GB"/>
                    </a:p>
                  </a:txBody>
                  <a:tcPr/>
                </a:tc>
                <a:extLst>
                  <a:ext uri="{0D108BD9-81ED-4DB2-BD59-A6C34878D82A}">
                    <a16:rowId xmlns:a16="http://schemas.microsoft.com/office/drawing/2014/main" val="2264400321"/>
                  </a:ext>
                </a:extLst>
              </a:tr>
              <a:tr h="4286496">
                <a:tc>
                  <a:txBody>
                    <a:bodyPr/>
                    <a:lstStyle/>
                    <a:p>
                      <a:pPr algn="ctr"/>
                      <a:r>
                        <a:rPr lang="en-GB" sz="4000" dirty="0">
                          <a:latin typeface="Tintin" panose="020B0803050302020204" pitchFamily="34" charset="0"/>
                        </a:rPr>
                        <a:t>have at least a level 6 in GCSE English </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43">
                        <a:alphaModFix amt="62000"/>
                      </a:blip>
                      <a:stretch>
                        <a:fillRect b="-5000"/>
                      </a:stretch>
                    </a:blipFill>
                  </a:tcPr>
                </a:tc>
                <a:tc>
                  <a:txBody>
                    <a:bodyPr/>
                    <a:lstStyle/>
                    <a:p>
                      <a:pPr algn="ctr"/>
                      <a:r>
                        <a:rPr lang="en-GB" sz="4000" dirty="0">
                          <a:latin typeface="Tintin" panose="020B0803050302020204" pitchFamily="34" charset="0"/>
                        </a:rPr>
                        <a:t>are curiosity about the world</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44">
                        <a:alphaModFix amt="62000"/>
                      </a:blip>
                      <a:stretch>
                        <a:fillRect b="-5000"/>
                      </a:stretch>
                    </a:blipFill>
                  </a:tcPr>
                </a:tc>
                <a:extLst>
                  <a:ext uri="{0D108BD9-81ED-4DB2-BD59-A6C34878D82A}">
                    <a16:rowId xmlns:a16="http://schemas.microsoft.com/office/drawing/2014/main" val="100515147"/>
                  </a:ext>
                </a:extLst>
              </a:tr>
              <a:tr h="4286495">
                <a:tc>
                  <a:txBody>
                    <a:bodyPr/>
                    <a:lstStyle/>
                    <a:p>
                      <a:pPr algn="ctr"/>
                      <a:r>
                        <a:rPr lang="en-GB" sz="4000" dirty="0">
                          <a:latin typeface="Tintin" panose="020B0803050302020204" pitchFamily="34" charset="0"/>
                        </a:rPr>
                        <a:t>have and will share their  opinions</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45">
                        <a:alphaModFix amt="62000"/>
                      </a:blip>
                      <a:stretch>
                        <a:fillRect b="-5000"/>
                      </a:stretch>
                    </a:blipFill>
                  </a:tcPr>
                </a:tc>
                <a:tc>
                  <a:txBody>
                    <a:bodyPr/>
                    <a:lstStyle/>
                    <a:p>
                      <a:pPr algn="ctr"/>
                      <a:r>
                        <a:rPr lang="en-GB" sz="4000" dirty="0">
                          <a:latin typeface="Tintin" panose="020B0803050302020204" pitchFamily="34" charset="0"/>
                        </a:rPr>
                        <a:t>looks for links to the world around us  </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46">
                        <a:alphaModFix amt="62000"/>
                      </a:blip>
                      <a:stretch>
                        <a:fillRect b="-5000"/>
                      </a:stretch>
                    </a:blipFill>
                  </a:tcPr>
                </a:tc>
                <a:extLst>
                  <a:ext uri="{0D108BD9-81ED-4DB2-BD59-A6C34878D82A}">
                    <a16:rowId xmlns:a16="http://schemas.microsoft.com/office/drawing/2014/main" val="2207086395"/>
                  </a:ext>
                </a:extLst>
              </a:tr>
              <a:tr h="4286496">
                <a:tc>
                  <a:txBody>
                    <a:bodyPr/>
                    <a:lstStyle/>
                    <a:p>
                      <a:pPr algn="ctr"/>
                      <a:r>
                        <a:rPr lang="en-GB" sz="3600" dirty="0">
                          <a:latin typeface="Tintin" panose="020B0803050302020204" pitchFamily="34" charset="0"/>
                        </a:rPr>
                        <a:t>are willing to take an active part in the lesson</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47">
                        <a:alphaModFix amt="62000"/>
                      </a:blip>
                      <a:stretch>
                        <a:fillRect b="-5000"/>
                      </a:stretch>
                    </a:blipFill>
                  </a:tcPr>
                </a:tc>
                <a:tc>
                  <a:txBody>
                    <a:bodyPr/>
                    <a:lstStyle/>
                    <a:p>
                      <a:pPr algn="ctr"/>
                      <a:r>
                        <a:rPr lang="en-GB" sz="4000" dirty="0">
                          <a:latin typeface="Tintin" panose="020B0803050302020204" pitchFamily="34" charset="0"/>
                        </a:rPr>
                        <a:t>want to learn and try</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48">
                        <a:alphaModFix amt="62000"/>
                      </a:blip>
                      <a:stretch>
                        <a:fillRect b="-5000"/>
                      </a:stretch>
                    </a:blipFill>
                  </a:tcPr>
                </a:tc>
                <a:extLst>
                  <a:ext uri="{0D108BD9-81ED-4DB2-BD59-A6C34878D82A}">
                    <a16:rowId xmlns:a16="http://schemas.microsoft.com/office/drawing/2014/main" val="650677904"/>
                  </a:ext>
                </a:extLst>
              </a:tr>
            </a:tbl>
          </a:graphicData>
        </a:graphic>
      </p:graphicFrame>
      <p:pic>
        <p:nvPicPr>
          <p:cNvPr id="38" name="Graphic 37">
            <a:extLst>
              <a:ext uri="{FF2B5EF4-FFF2-40B4-BE49-F238E27FC236}">
                <a16:creationId xmlns:a16="http://schemas.microsoft.com/office/drawing/2014/main" id="{6C2BB6BF-DF0A-4536-A2C5-D71637421DBF}"/>
              </a:ext>
            </a:extLst>
          </p:cNvPr>
          <p:cNvPicPr>
            <a:picLocks/>
          </p:cNvPicPr>
          <p:nvPr/>
        </p:nvPicPr>
        <p:blipFill>
          <a:blip r:embed="rId49">
            <a:extLst>
              <a:ext uri="{96DAC541-7B7A-43D3-8B79-37D633B846F1}">
                <asvg:svgBlip xmlns:asvg="http://schemas.microsoft.com/office/drawing/2016/SVG/main" r:embed="rId50"/>
              </a:ext>
            </a:extLst>
          </a:blip>
          <a:stretch>
            <a:fillRect/>
          </a:stretch>
        </p:blipFill>
        <p:spPr>
          <a:xfrm>
            <a:off x="22913850" y="6882919"/>
            <a:ext cx="2207158" cy="2068139"/>
          </a:xfrm>
          <a:prstGeom prst="rect">
            <a:avLst/>
          </a:prstGeom>
        </p:spPr>
      </p:pic>
      <p:pic>
        <p:nvPicPr>
          <p:cNvPr id="39" name="Graphic 38">
            <a:extLst>
              <a:ext uri="{FF2B5EF4-FFF2-40B4-BE49-F238E27FC236}">
                <a16:creationId xmlns:a16="http://schemas.microsoft.com/office/drawing/2014/main" id="{E82707F1-2711-46DC-962A-BA00CAEF203A}"/>
              </a:ext>
            </a:extLst>
          </p:cNvPr>
          <p:cNvPicPr>
            <a:picLocks/>
          </p:cNvPicPr>
          <p:nvPr/>
        </p:nvPicPr>
        <p:blipFill>
          <a:blip r:embed="rId51">
            <a:extLst>
              <a:ext uri="{96DAC541-7B7A-43D3-8B79-37D633B846F1}">
                <asvg:svgBlip xmlns:asvg="http://schemas.microsoft.com/office/drawing/2016/SVG/main" r:embed="rId52"/>
              </a:ext>
            </a:extLst>
          </a:blip>
          <a:stretch>
            <a:fillRect/>
          </a:stretch>
        </p:blipFill>
        <p:spPr>
          <a:xfrm>
            <a:off x="26544827" y="6882919"/>
            <a:ext cx="2435483" cy="2293296"/>
          </a:xfrm>
          <a:prstGeom prst="rect">
            <a:avLst/>
          </a:prstGeom>
        </p:spPr>
      </p:pic>
      <p:pic>
        <p:nvPicPr>
          <p:cNvPr id="40" name="Graphic 39">
            <a:extLst>
              <a:ext uri="{FF2B5EF4-FFF2-40B4-BE49-F238E27FC236}">
                <a16:creationId xmlns:a16="http://schemas.microsoft.com/office/drawing/2014/main" id="{0F718CEF-8C60-4BDF-B804-438BFE3A3435}"/>
              </a:ext>
            </a:extLst>
          </p:cNvPr>
          <p:cNvPicPr>
            <a:picLocks/>
          </p:cNvPicPr>
          <p:nvPr/>
        </p:nvPicPr>
        <p:blipFill>
          <a:blip r:embed="rId53">
            <a:extLst>
              <a:ext uri="{96DAC541-7B7A-43D3-8B79-37D633B846F1}">
                <asvg:svgBlip xmlns:asvg="http://schemas.microsoft.com/office/drawing/2016/SVG/main" r:embed="rId54"/>
              </a:ext>
            </a:extLst>
          </a:blip>
          <a:stretch>
            <a:fillRect/>
          </a:stretch>
        </p:blipFill>
        <p:spPr>
          <a:xfrm>
            <a:off x="22989606" y="11056596"/>
            <a:ext cx="2512081" cy="2522034"/>
          </a:xfrm>
          <a:prstGeom prst="rect">
            <a:avLst/>
          </a:prstGeom>
        </p:spPr>
      </p:pic>
      <p:pic>
        <p:nvPicPr>
          <p:cNvPr id="42" name="Graphic 41">
            <a:extLst>
              <a:ext uri="{FF2B5EF4-FFF2-40B4-BE49-F238E27FC236}">
                <a16:creationId xmlns:a16="http://schemas.microsoft.com/office/drawing/2014/main" id="{DE47EA65-3323-46D0-AD52-F0AD2824D598}"/>
              </a:ext>
            </a:extLst>
          </p:cNvPr>
          <p:cNvPicPr>
            <a:picLocks/>
          </p:cNvPicPr>
          <p:nvPr/>
        </p:nvPicPr>
        <p:blipFill>
          <a:blip r:embed="rId55">
            <a:extLst>
              <a:ext uri="{96DAC541-7B7A-43D3-8B79-37D633B846F1}">
                <asvg:svgBlip xmlns:asvg="http://schemas.microsoft.com/office/drawing/2016/SVG/main" r:embed="rId56"/>
              </a:ext>
            </a:extLst>
          </a:blip>
          <a:stretch>
            <a:fillRect/>
          </a:stretch>
        </p:blipFill>
        <p:spPr>
          <a:xfrm>
            <a:off x="26412159" y="10691812"/>
            <a:ext cx="3246309" cy="3000091"/>
          </a:xfrm>
          <a:prstGeom prst="rect">
            <a:avLst/>
          </a:prstGeom>
        </p:spPr>
      </p:pic>
      <p:pic>
        <p:nvPicPr>
          <p:cNvPr id="41" name="Graphic 40">
            <a:extLst>
              <a:ext uri="{FF2B5EF4-FFF2-40B4-BE49-F238E27FC236}">
                <a16:creationId xmlns:a16="http://schemas.microsoft.com/office/drawing/2014/main" id="{FB2733BA-7AE7-4E2D-B054-0B9A1D3E81D8}"/>
              </a:ext>
            </a:extLst>
          </p:cNvPr>
          <p:cNvPicPr>
            <a:picLocks/>
          </p:cNvPicPr>
          <p:nvPr/>
        </p:nvPicPr>
        <p:blipFill rotWithShape="1">
          <a:blip r:embed="rId57" cstate="screen">
            <a:extLst>
              <a:ext uri="{28A0092B-C50C-407E-A947-70E740481C1C}">
                <a14:useLocalDpi xmlns:a14="http://schemas.microsoft.com/office/drawing/2010/main"/>
              </a:ext>
              <a:ext uri="{96DAC541-7B7A-43D3-8B79-37D633B846F1}">
                <asvg:svgBlip xmlns:asvg="http://schemas.microsoft.com/office/drawing/2016/SVG/main" r:embed="rId58"/>
              </a:ext>
            </a:extLst>
          </a:blip>
          <a:srcRect t="16598" b="24207"/>
          <a:stretch/>
        </p:blipFill>
        <p:spPr>
          <a:xfrm>
            <a:off x="22081469" y="15163800"/>
            <a:ext cx="3810000" cy="2522034"/>
          </a:xfrm>
          <a:prstGeom prst="rect">
            <a:avLst/>
          </a:prstGeom>
        </p:spPr>
      </p:pic>
      <p:pic>
        <p:nvPicPr>
          <p:cNvPr id="44" name="Graphic 43">
            <a:extLst>
              <a:ext uri="{FF2B5EF4-FFF2-40B4-BE49-F238E27FC236}">
                <a16:creationId xmlns:a16="http://schemas.microsoft.com/office/drawing/2014/main" id="{E4FCF711-4C79-43E1-8311-CA36D05501A7}"/>
              </a:ext>
            </a:extLst>
          </p:cNvPr>
          <p:cNvPicPr>
            <a:picLocks/>
          </p:cNvPicPr>
          <p:nvPr/>
        </p:nvPicPr>
        <p:blipFill>
          <a:blip r:embed="rId59">
            <a:extLst>
              <a:ext uri="{96DAC541-7B7A-43D3-8B79-37D633B846F1}">
                <asvg:svgBlip xmlns:asvg="http://schemas.microsoft.com/office/drawing/2016/SVG/main" r:embed="rId60"/>
              </a:ext>
            </a:extLst>
          </a:blip>
          <a:stretch>
            <a:fillRect/>
          </a:stretch>
        </p:blipFill>
        <p:spPr>
          <a:xfrm>
            <a:off x="26497093" y="14878794"/>
            <a:ext cx="2958228" cy="2807040"/>
          </a:xfrm>
          <a:prstGeom prst="rect">
            <a:avLst/>
          </a:prstGeom>
        </p:spPr>
      </p:pic>
      <p:pic>
        <p:nvPicPr>
          <p:cNvPr id="19" name="Graphic 18">
            <a:extLst>
              <a:ext uri="{FF2B5EF4-FFF2-40B4-BE49-F238E27FC236}">
                <a16:creationId xmlns:a16="http://schemas.microsoft.com/office/drawing/2014/main" id="{4D0991E0-3F6A-4BE7-A6CA-D1A1D2498263}"/>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6716460" y="16500109"/>
            <a:ext cx="1011600" cy="1119600"/>
          </a:xfrm>
          <a:prstGeom prst="rect">
            <a:avLst/>
          </a:prstGeom>
        </p:spPr>
      </p:pic>
    </p:spTree>
    <p:extLst>
      <p:ext uri="{BB962C8B-B14F-4D97-AF65-F5344CB8AC3E}">
        <p14:creationId xmlns:p14="http://schemas.microsoft.com/office/powerpoint/2010/main" val="196089792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1" row="1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D322C87-4B60-4ADF-AB98-B0D23A4CF651}">
  <we:reference id="wa104381063" version="1.0.0.1" store="en-001" storeType="OMEX"/>
  <we:alternateReferences>
    <we:reference id="WA104381063"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Office Theme</Template>
  <TotalTime>476</TotalTime>
  <Words>268</Words>
  <Application>Microsoft Office PowerPoint</Application>
  <PresentationFormat>Custom</PresentationFormat>
  <Paragraphs>55</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Century Gothic</vt:lpstr>
      <vt:lpstr>Tintin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Kimberley Constable</dc:creator>
  <cp:lastModifiedBy>Kimberley Constable</cp:lastModifiedBy>
  <cp:revision>1</cp:revision>
  <dcterms:created xsi:type="dcterms:W3CDTF">2021-10-04T11:47:03Z</dcterms:created>
  <dcterms:modified xsi:type="dcterms:W3CDTF">2021-10-04T19:43:42Z</dcterms:modified>
</cp:coreProperties>
</file>