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76" r:id="rId2"/>
    <p:sldId id="377" r:id="rId3"/>
  </p:sldIdLst>
  <p:sldSz cx="6858000" cy="9906000" type="A4"/>
  <p:notesSz cx="6889750" cy="9671050"/>
  <p:defaultTextStyle>
    <a:defPPr>
      <a:defRPr lang="en-US"/>
    </a:defPPr>
    <a:lvl1pPr marL="0" algn="l" defTabSz="425790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1pPr>
    <a:lvl2pPr marL="425790" algn="l" defTabSz="425790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2pPr>
    <a:lvl3pPr marL="851581" algn="l" defTabSz="425790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3pPr>
    <a:lvl4pPr marL="1277371" algn="l" defTabSz="425790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4pPr>
    <a:lvl5pPr marL="1703161" algn="l" defTabSz="425790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5pPr>
    <a:lvl6pPr marL="2128952" algn="l" defTabSz="425790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6pPr>
    <a:lvl7pPr marL="2554742" algn="l" defTabSz="425790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7pPr>
    <a:lvl8pPr marL="2980533" algn="l" defTabSz="425790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8pPr>
    <a:lvl9pPr marL="3406323" algn="l" defTabSz="425790" rtl="0" eaLnBrk="1" latinLnBrk="0" hangingPunct="1">
      <a:defRPr sz="167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675E76-BEB4-4F31-A9F1-8BAF36010C1B}" v="3" dt="2024-06-04T16:20:03.7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21" autoAdjust="0"/>
    <p:restoredTop sz="94660"/>
  </p:normalViewPr>
  <p:slideViewPr>
    <p:cSldViewPr snapToGrid="0">
      <p:cViewPr varScale="1">
        <p:scale>
          <a:sx n="71" d="100"/>
          <a:sy n="71" d="100"/>
        </p:scale>
        <p:origin x="3054" y="8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berley Constable" userId="1c67c54c78895851" providerId="LiveId" clId="{B7675E76-BEB4-4F31-A9F1-8BAF36010C1B}"/>
    <pc:docChg chg="custSel modSld sldOrd">
      <pc:chgData name="Kimberley Constable" userId="1c67c54c78895851" providerId="LiveId" clId="{B7675E76-BEB4-4F31-A9F1-8BAF36010C1B}" dt="2024-06-04T16:20:07.602" v="10" actId="1076"/>
      <pc:docMkLst>
        <pc:docMk/>
      </pc:docMkLst>
      <pc:sldChg chg="addSp delSp modSp mod ord delAnim">
        <pc:chgData name="Kimberley Constable" userId="1c67c54c78895851" providerId="LiveId" clId="{B7675E76-BEB4-4F31-A9F1-8BAF36010C1B}" dt="2024-06-04T16:19:52.366" v="8"/>
        <pc:sldMkLst>
          <pc:docMk/>
          <pc:sldMk cId="928167595" sldId="376"/>
        </pc:sldMkLst>
        <pc:spChg chg="del">
          <ac:chgData name="Kimberley Constable" userId="1c67c54c78895851" providerId="LiveId" clId="{B7675E76-BEB4-4F31-A9F1-8BAF36010C1B}" dt="2024-06-04T16:19:23.911" v="1" actId="478"/>
          <ac:spMkLst>
            <pc:docMk/>
            <pc:sldMk cId="928167595" sldId="376"/>
            <ac:spMk id="2" creationId="{1C9F4557-FCAA-4130-B116-C4AB0E17C187}"/>
          </ac:spMkLst>
        </pc:spChg>
        <pc:spChg chg="add mod">
          <ac:chgData name="Kimberley Constable" userId="1c67c54c78895851" providerId="LiveId" clId="{B7675E76-BEB4-4F31-A9F1-8BAF36010C1B}" dt="2024-06-04T16:19:46.897" v="6" actId="1076"/>
          <ac:spMkLst>
            <pc:docMk/>
            <pc:sldMk cId="928167595" sldId="376"/>
            <ac:spMk id="14" creationId="{CD299342-2541-78FE-9F96-8CD3987A7A31}"/>
          </ac:spMkLst>
        </pc:spChg>
        <pc:spChg chg="add mod">
          <ac:chgData name="Kimberley Constable" userId="1c67c54c78895851" providerId="LiveId" clId="{B7675E76-BEB4-4F31-A9F1-8BAF36010C1B}" dt="2024-06-04T16:19:38.834" v="3" actId="1076"/>
          <ac:spMkLst>
            <pc:docMk/>
            <pc:sldMk cId="928167595" sldId="376"/>
            <ac:spMk id="15" creationId="{4B4F16DE-95BF-BB78-D96A-54F8C1980B36}"/>
          </ac:spMkLst>
        </pc:spChg>
        <pc:spChg chg="add mod">
          <ac:chgData name="Kimberley Constable" userId="1c67c54c78895851" providerId="LiveId" clId="{B7675E76-BEB4-4F31-A9F1-8BAF36010C1B}" dt="2024-06-04T16:19:52.366" v="8"/>
          <ac:spMkLst>
            <pc:docMk/>
            <pc:sldMk cId="928167595" sldId="376"/>
            <ac:spMk id="23" creationId="{421B0F25-6400-4E4E-A300-D7353B96FFF1}"/>
          </ac:spMkLst>
        </pc:spChg>
        <pc:spChg chg="del">
          <ac:chgData name="Kimberley Constable" userId="1c67c54c78895851" providerId="LiveId" clId="{B7675E76-BEB4-4F31-A9F1-8BAF36010C1B}" dt="2024-06-04T16:19:23.911" v="1" actId="478"/>
          <ac:spMkLst>
            <pc:docMk/>
            <pc:sldMk cId="928167595" sldId="376"/>
            <ac:spMk id="44" creationId="{722DBC1C-1B14-4DE4-A34A-FD77BAEA323E}"/>
          </ac:spMkLst>
        </pc:spChg>
        <pc:grpChg chg="del">
          <ac:chgData name="Kimberley Constable" userId="1c67c54c78895851" providerId="LiveId" clId="{B7675E76-BEB4-4F31-A9F1-8BAF36010C1B}" dt="2024-06-04T16:19:23.911" v="1" actId="478"/>
          <ac:grpSpMkLst>
            <pc:docMk/>
            <pc:sldMk cId="928167595" sldId="376"/>
            <ac:grpSpMk id="3" creationId="{F952F4B6-A107-40A3-AF85-05D4A4089CEE}"/>
          </ac:grpSpMkLst>
        </pc:grpChg>
        <pc:grpChg chg="del">
          <ac:chgData name="Kimberley Constable" userId="1c67c54c78895851" providerId="LiveId" clId="{B7675E76-BEB4-4F31-A9F1-8BAF36010C1B}" dt="2024-06-04T16:19:23.911" v="1" actId="478"/>
          <ac:grpSpMkLst>
            <pc:docMk/>
            <pc:sldMk cId="928167595" sldId="376"/>
            <ac:grpSpMk id="6" creationId="{EDF92C48-13F8-4D94-ACA0-B068B70D641E}"/>
          </ac:grpSpMkLst>
        </pc:grpChg>
        <pc:grpChg chg="del">
          <ac:chgData name="Kimberley Constable" userId="1c67c54c78895851" providerId="LiveId" clId="{B7675E76-BEB4-4F31-A9F1-8BAF36010C1B}" dt="2024-06-04T16:19:23.911" v="1" actId="478"/>
          <ac:grpSpMkLst>
            <pc:docMk/>
            <pc:sldMk cId="928167595" sldId="376"/>
            <ac:grpSpMk id="9" creationId="{94B65718-A954-4C46-980A-AE4477F2D8E3}"/>
          </ac:grpSpMkLst>
        </pc:grpChg>
        <pc:graphicFrameChg chg="del">
          <ac:chgData name="Kimberley Constable" userId="1c67c54c78895851" providerId="LiveId" clId="{B7675E76-BEB4-4F31-A9F1-8BAF36010C1B}" dt="2024-06-04T16:19:23.911" v="1" actId="478"/>
          <ac:graphicFrameMkLst>
            <pc:docMk/>
            <pc:sldMk cId="928167595" sldId="376"/>
            <ac:graphicFrameMk id="12" creationId="{532EA965-435B-402F-8BFC-C1A592C559D7}"/>
          </ac:graphicFrameMkLst>
        </pc:graphicFrameChg>
        <pc:graphicFrameChg chg="del">
          <ac:chgData name="Kimberley Constable" userId="1c67c54c78895851" providerId="LiveId" clId="{B7675E76-BEB4-4F31-A9F1-8BAF36010C1B}" dt="2024-06-04T16:19:23.911" v="1" actId="478"/>
          <ac:graphicFrameMkLst>
            <pc:docMk/>
            <pc:sldMk cId="928167595" sldId="376"/>
            <ac:graphicFrameMk id="13" creationId="{EB4E7AAE-6610-4F96-A43B-98B83B76BAFF}"/>
          </ac:graphicFrameMkLst>
        </pc:graphicFrameChg>
        <pc:graphicFrameChg chg="add mod">
          <ac:chgData name="Kimberley Constable" userId="1c67c54c78895851" providerId="LiveId" clId="{B7675E76-BEB4-4F31-A9F1-8BAF36010C1B}" dt="2024-06-04T16:19:38.834" v="3" actId="1076"/>
          <ac:graphicFrameMkLst>
            <pc:docMk/>
            <pc:sldMk cId="928167595" sldId="376"/>
            <ac:graphicFrameMk id="16" creationId="{7BF11774-2A58-8967-31AD-AE84101086B2}"/>
          </ac:graphicFrameMkLst>
        </pc:graphicFrameChg>
        <pc:graphicFrameChg chg="add mod">
          <ac:chgData name="Kimberley Constable" userId="1c67c54c78895851" providerId="LiveId" clId="{B7675E76-BEB4-4F31-A9F1-8BAF36010C1B}" dt="2024-06-04T16:19:38.834" v="3" actId="1076"/>
          <ac:graphicFrameMkLst>
            <pc:docMk/>
            <pc:sldMk cId="928167595" sldId="376"/>
            <ac:graphicFrameMk id="17" creationId="{B2F229B5-BC22-60F3-1B91-590B791C6D8E}"/>
          </ac:graphicFrameMkLst>
        </pc:graphicFrameChg>
        <pc:graphicFrameChg chg="add mod">
          <ac:chgData name="Kimberley Constable" userId="1c67c54c78895851" providerId="LiveId" clId="{B7675E76-BEB4-4F31-A9F1-8BAF36010C1B}" dt="2024-06-04T16:19:38.834" v="3" actId="1076"/>
          <ac:graphicFrameMkLst>
            <pc:docMk/>
            <pc:sldMk cId="928167595" sldId="376"/>
            <ac:graphicFrameMk id="18" creationId="{C61330E8-2ECC-5AC6-C01F-D09378498A19}"/>
          </ac:graphicFrameMkLst>
        </pc:graphicFrameChg>
        <pc:graphicFrameChg chg="add mod">
          <ac:chgData name="Kimberley Constable" userId="1c67c54c78895851" providerId="LiveId" clId="{B7675E76-BEB4-4F31-A9F1-8BAF36010C1B}" dt="2024-06-04T16:19:38.834" v="3" actId="1076"/>
          <ac:graphicFrameMkLst>
            <pc:docMk/>
            <pc:sldMk cId="928167595" sldId="376"/>
            <ac:graphicFrameMk id="19" creationId="{F3461EBB-D8AD-C68F-A588-B1B22DAF408F}"/>
          </ac:graphicFrameMkLst>
        </pc:graphicFrameChg>
        <pc:graphicFrameChg chg="add mod">
          <ac:chgData name="Kimberley Constable" userId="1c67c54c78895851" providerId="LiveId" clId="{B7675E76-BEB4-4F31-A9F1-8BAF36010C1B}" dt="2024-06-04T16:19:38.834" v="3" actId="1076"/>
          <ac:graphicFrameMkLst>
            <pc:docMk/>
            <pc:sldMk cId="928167595" sldId="376"/>
            <ac:graphicFrameMk id="20" creationId="{9772221F-D613-190D-676C-889CA82DC68A}"/>
          </ac:graphicFrameMkLst>
        </pc:graphicFrameChg>
        <pc:graphicFrameChg chg="add mod">
          <ac:chgData name="Kimberley Constable" userId="1c67c54c78895851" providerId="LiveId" clId="{B7675E76-BEB4-4F31-A9F1-8BAF36010C1B}" dt="2024-06-04T16:19:38.834" v="3" actId="1076"/>
          <ac:graphicFrameMkLst>
            <pc:docMk/>
            <pc:sldMk cId="928167595" sldId="376"/>
            <ac:graphicFrameMk id="21" creationId="{79273D29-93A3-8E65-561B-C8C238580350}"/>
          </ac:graphicFrameMkLst>
        </pc:graphicFrameChg>
        <pc:picChg chg="add mod">
          <ac:chgData name="Kimberley Constable" userId="1c67c54c78895851" providerId="LiveId" clId="{B7675E76-BEB4-4F31-A9F1-8BAF36010C1B}" dt="2024-06-04T16:19:52.366" v="8"/>
          <ac:picMkLst>
            <pc:docMk/>
            <pc:sldMk cId="928167595" sldId="376"/>
            <ac:picMk id="22" creationId="{1E7C2E57-BE57-40A2-A5BE-75DA04B293ED}"/>
          </ac:picMkLst>
        </pc:picChg>
        <pc:picChg chg="del">
          <ac:chgData name="Kimberley Constable" userId="1c67c54c78895851" providerId="LiveId" clId="{B7675E76-BEB4-4F31-A9F1-8BAF36010C1B}" dt="2024-06-04T16:19:23.911" v="1" actId="478"/>
          <ac:picMkLst>
            <pc:docMk/>
            <pc:sldMk cId="928167595" sldId="376"/>
            <ac:picMk id="28" creationId="{5CE3559A-6A06-4C8F-9E72-383D1B000E9E}"/>
          </ac:picMkLst>
        </pc:picChg>
        <pc:picChg chg="del">
          <ac:chgData name="Kimberley Constable" userId="1c67c54c78895851" providerId="LiveId" clId="{B7675E76-BEB4-4F31-A9F1-8BAF36010C1B}" dt="2024-06-04T16:19:23.911" v="1" actId="478"/>
          <ac:picMkLst>
            <pc:docMk/>
            <pc:sldMk cId="928167595" sldId="376"/>
            <ac:picMk id="29" creationId="{D16B7CBE-5162-4755-8D04-BEB5340F1D75}"/>
          </ac:picMkLst>
        </pc:picChg>
        <pc:picChg chg="del">
          <ac:chgData name="Kimberley Constable" userId="1c67c54c78895851" providerId="LiveId" clId="{B7675E76-BEB4-4F31-A9F1-8BAF36010C1B}" dt="2024-06-04T16:19:23.911" v="1" actId="478"/>
          <ac:picMkLst>
            <pc:docMk/>
            <pc:sldMk cId="928167595" sldId="376"/>
            <ac:picMk id="30" creationId="{33EA0CB6-A305-46CC-AD69-C521A51CEE4E}"/>
          </ac:picMkLst>
        </pc:picChg>
        <pc:picChg chg="del">
          <ac:chgData name="Kimberley Constable" userId="1c67c54c78895851" providerId="LiveId" clId="{B7675E76-BEB4-4F31-A9F1-8BAF36010C1B}" dt="2024-06-04T16:19:23.911" v="1" actId="478"/>
          <ac:picMkLst>
            <pc:docMk/>
            <pc:sldMk cId="928167595" sldId="376"/>
            <ac:picMk id="31" creationId="{675B1172-B3C3-4DE2-BE0F-AEE6DD29C95C}"/>
          </ac:picMkLst>
        </pc:picChg>
        <pc:picChg chg="del">
          <ac:chgData name="Kimberley Constable" userId="1c67c54c78895851" providerId="LiveId" clId="{B7675E76-BEB4-4F31-A9F1-8BAF36010C1B}" dt="2024-06-04T16:19:23.911" v="1" actId="478"/>
          <ac:picMkLst>
            <pc:docMk/>
            <pc:sldMk cId="928167595" sldId="376"/>
            <ac:picMk id="32" creationId="{16F87C84-A17C-4704-B6A4-0065C13AB779}"/>
          </ac:picMkLst>
        </pc:picChg>
        <pc:picChg chg="del">
          <ac:chgData name="Kimberley Constable" userId="1c67c54c78895851" providerId="LiveId" clId="{B7675E76-BEB4-4F31-A9F1-8BAF36010C1B}" dt="2024-06-04T16:19:23.911" v="1" actId="478"/>
          <ac:picMkLst>
            <pc:docMk/>
            <pc:sldMk cId="928167595" sldId="376"/>
            <ac:picMk id="33" creationId="{29AF6FCE-4221-4016-B854-628DED1911CB}"/>
          </ac:picMkLst>
        </pc:picChg>
        <pc:picChg chg="del">
          <ac:chgData name="Kimberley Constable" userId="1c67c54c78895851" providerId="LiveId" clId="{B7675E76-BEB4-4F31-A9F1-8BAF36010C1B}" dt="2024-06-04T16:19:23.911" v="1" actId="478"/>
          <ac:picMkLst>
            <pc:docMk/>
            <pc:sldMk cId="928167595" sldId="376"/>
            <ac:picMk id="34" creationId="{F9E959A4-212F-4891-9B8D-F9F9CF80FBD9}"/>
          </ac:picMkLst>
        </pc:picChg>
        <pc:picChg chg="del">
          <ac:chgData name="Kimberley Constable" userId="1c67c54c78895851" providerId="LiveId" clId="{B7675E76-BEB4-4F31-A9F1-8BAF36010C1B}" dt="2024-06-04T16:19:23.911" v="1" actId="478"/>
          <ac:picMkLst>
            <pc:docMk/>
            <pc:sldMk cId="928167595" sldId="376"/>
            <ac:picMk id="35" creationId="{985D043D-EEFD-4680-9DFA-6F7B9D1A1D0F}"/>
          </ac:picMkLst>
        </pc:picChg>
        <pc:picChg chg="del">
          <ac:chgData name="Kimberley Constable" userId="1c67c54c78895851" providerId="LiveId" clId="{B7675E76-BEB4-4F31-A9F1-8BAF36010C1B}" dt="2024-06-04T16:19:23.911" v="1" actId="478"/>
          <ac:picMkLst>
            <pc:docMk/>
            <pc:sldMk cId="928167595" sldId="376"/>
            <ac:picMk id="36" creationId="{087EACC2-7ADC-4388-8108-FA61CEFF007A}"/>
          </ac:picMkLst>
        </pc:picChg>
        <pc:picChg chg="del">
          <ac:chgData name="Kimberley Constable" userId="1c67c54c78895851" providerId="LiveId" clId="{B7675E76-BEB4-4F31-A9F1-8BAF36010C1B}" dt="2024-06-04T16:19:23.911" v="1" actId="478"/>
          <ac:picMkLst>
            <pc:docMk/>
            <pc:sldMk cId="928167595" sldId="376"/>
            <ac:picMk id="37" creationId="{57E2A3FA-D944-4C8F-80BD-A54CAAAD8F96}"/>
          </ac:picMkLst>
        </pc:picChg>
        <pc:picChg chg="del">
          <ac:chgData name="Kimberley Constable" userId="1c67c54c78895851" providerId="LiveId" clId="{B7675E76-BEB4-4F31-A9F1-8BAF36010C1B}" dt="2024-06-04T16:19:23.911" v="1" actId="478"/>
          <ac:picMkLst>
            <pc:docMk/>
            <pc:sldMk cId="928167595" sldId="376"/>
            <ac:picMk id="45" creationId="{9DF13ABC-4BAA-475E-A876-5BE90CCA9FC5}"/>
          </ac:picMkLst>
        </pc:picChg>
        <pc:picChg chg="del">
          <ac:chgData name="Kimberley Constable" userId="1c67c54c78895851" providerId="LiveId" clId="{B7675E76-BEB4-4F31-A9F1-8BAF36010C1B}" dt="2024-06-04T16:19:23.911" v="1" actId="478"/>
          <ac:picMkLst>
            <pc:docMk/>
            <pc:sldMk cId="928167595" sldId="376"/>
            <ac:picMk id="46" creationId="{79D3867D-F9FC-4A3D-90CF-628F54F8EB9C}"/>
          </ac:picMkLst>
        </pc:picChg>
      </pc:sldChg>
      <pc:sldChg chg="addSp delSp modSp mod">
        <pc:chgData name="Kimberley Constable" userId="1c67c54c78895851" providerId="LiveId" clId="{B7675E76-BEB4-4F31-A9F1-8BAF36010C1B}" dt="2024-06-04T16:20:07.602" v="10" actId="1076"/>
        <pc:sldMkLst>
          <pc:docMk/>
          <pc:sldMk cId="1246626404" sldId="377"/>
        </pc:sldMkLst>
        <pc:spChg chg="del">
          <ac:chgData name="Kimberley Constable" userId="1c67c54c78895851" providerId="LiveId" clId="{B7675E76-BEB4-4F31-A9F1-8BAF36010C1B}" dt="2024-06-04T16:19:20.786" v="0" actId="478"/>
          <ac:spMkLst>
            <pc:docMk/>
            <pc:sldMk cId="1246626404" sldId="377"/>
            <ac:spMk id="6" creationId="{F078B182-DDF4-4A0E-9F81-AA3DB5F67BF1}"/>
          </ac:spMkLst>
        </pc:spChg>
        <pc:spChg chg="del">
          <ac:chgData name="Kimberley Constable" userId="1c67c54c78895851" providerId="LiveId" clId="{B7675E76-BEB4-4F31-A9F1-8BAF36010C1B}" dt="2024-06-04T16:19:51.084" v="7" actId="21"/>
          <ac:spMkLst>
            <pc:docMk/>
            <pc:sldMk cId="1246626404" sldId="377"/>
            <ac:spMk id="7" creationId="{421B0F25-6400-4E4E-A300-D7353B96FFF1}"/>
          </ac:spMkLst>
        </pc:spChg>
        <pc:spChg chg="del">
          <ac:chgData name="Kimberley Constable" userId="1c67c54c78895851" providerId="LiveId" clId="{B7675E76-BEB4-4F31-A9F1-8BAF36010C1B}" dt="2024-06-04T16:19:20.786" v="0" actId="478"/>
          <ac:spMkLst>
            <pc:docMk/>
            <pc:sldMk cId="1246626404" sldId="377"/>
            <ac:spMk id="16" creationId="{9AEDABBA-39E6-47A1-BB88-2EC5BFB209C3}"/>
          </ac:spMkLst>
        </pc:spChg>
        <pc:graphicFrameChg chg="del">
          <ac:chgData name="Kimberley Constable" userId="1c67c54c78895851" providerId="LiveId" clId="{B7675E76-BEB4-4F31-A9F1-8BAF36010C1B}" dt="2024-06-04T16:19:20.786" v="0" actId="478"/>
          <ac:graphicFrameMkLst>
            <pc:docMk/>
            <pc:sldMk cId="1246626404" sldId="377"/>
            <ac:graphicFrameMk id="4" creationId="{BF47C29F-1BD9-4E88-82FF-FE41FB11812A}"/>
          </ac:graphicFrameMkLst>
        </pc:graphicFrameChg>
        <pc:graphicFrameChg chg="del">
          <ac:chgData name="Kimberley Constable" userId="1c67c54c78895851" providerId="LiveId" clId="{B7675E76-BEB4-4F31-A9F1-8BAF36010C1B}" dt="2024-06-04T16:19:20.786" v="0" actId="478"/>
          <ac:graphicFrameMkLst>
            <pc:docMk/>
            <pc:sldMk cId="1246626404" sldId="377"/>
            <ac:graphicFrameMk id="13" creationId="{F9D9AA8A-1A68-4CC6-9F99-48313AC60EAB}"/>
          </ac:graphicFrameMkLst>
        </pc:graphicFrameChg>
        <pc:graphicFrameChg chg="del">
          <ac:chgData name="Kimberley Constable" userId="1c67c54c78895851" providerId="LiveId" clId="{B7675E76-BEB4-4F31-A9F1-8BAF36010C1B}" dt="2024-06-04T16:19:20.786" v="0" actId="478"/>
          <ac:graphicFrameMkLst>
            <pc:docMk/>
            <pc:sldMk cId="1246626404" sldId="377"/>
            <ac:graphicFrameMk id="14" creationId="{C04F5281-CD43-47C8-91A6-A33235B74D1B}"/>
          </ac:graphicFrameMkLst>
        </pc:graphicFrameChg>
        <pc:graphicFrameChg chg="del">
          <ac:chgData name="Kimberley Constable" userId="1c67c54c78895851" providerId="LiveId" clId="{B7675E76-BEB4-4F31-A9F1-8BAF36010C1B}" dt="2024-06-04T16:19:20.786" v="0" actId="478"/>
          <ac:graphicFrameMkLst>
            <pc:docMk/>
            <pc:sldMk cId="1246626404" sldId="377"/>
            <ac:graphicFrameMk id="15" creationId="{FEF03F8A-5C47-4BB8-80F1-3E849C8B6894}"/>
          </ac:graphicFrameMkLst>
        </pc:graphicFrameChg>
        <pc:picChg chg="add mod">
          <ac:chgData name="Kimberley Constable" userId="1c67c54c78895851" providerId="LiveId" clId="{B7675E76-BEB4-4F31-A9F1-8BAF36010C1B}" dt="2024-06-04T16:20:07.602" v="10" actId="1076"/>
          <ac:picMkLst>
            <pc:docMk/>
            <pc:sldMk cId="1246626404" sldId="377"/>
            <ac:picMk id="2" creationId="{B9A37915-3D28-ED4E-8883-2C9CFC0877DC}"/>
          </ac:picMkLst>
        </pc:picChg>
        <pc:picChg chg="del">
          <ac:chgData name="Kimberley Constable" userId="1c67c54c78895851" providerId="LiveId" clId="{B7675E76-BEB4-4F31-A9F1-8BAF36010C1B}" dt="2024-06-04T16:19:51.084" v="7" actId="21"/>
          <ac:picMkLst>
            <pc:docMk/>
            <pc:sldMk cId="1246626404" sldId="377"/>
            <ac:picMk id="5" creationId="{1E7C2E57-BE57-40A2-A5BE-75DA04B293E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3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5"/>
            <a:ext cx="5143500" cy="2391656"/>
          </a:xfrm>
        </p:spPr>
        <p:txBody>
          <a:bodyPr/>
          <a:lstStyle>
            <a:lvl1pPr marL="0" indent="0" algn="ctr">
              <a:buNone/>
              <a:defRPr sz="1721"/>
            </a:lvl1pPr>
            <a:lvl2pPr marL="327815" indent="0" algn="ctr">
              <a:buNone/>
              <a:defRPr sz="1434"/>
            </a:lvl2pPr>
            <a:lvl3pPr marL="655630" indent="0" algn="ctr">
              <a:buNone/>
              <a:defRPr sz="1291"/>
            </a:lvl3pPr>
            <a:lvl4pPr marL="983445" indent="0" algn="ctr">
              <a:buNone/>
              <a:defRPr sz="1148"/>
            </a:lvl4pPr>
            <a:lvl5pPr marL="1311260" indent="0" algn="ctr">
              <a:buNone/>
              <a:defRPr sz="1148"/>
            </a:lvl5pPr>
            <a:lvl6pPr marL="1639075" indent="0" algn="ctr">
              <a:buNone/>
              <a:defRPr sz="1148"/>
            </a:lvl6pPr>
            <a:lvl7pPr marL="1966889" indent="0" algn="ctr">
              <a:buNone/>
              <a:defRPr sz="1148"/>
            </a:lvl7pPr>
            <a:lvl8pPr marL="2294704" indent="0" algn="ctr">
              <a:buNone/>
              <a:defRPr sz="1148"/>
            </a:lvl8pPr>
            <a:lvl9pPr marL="2622519" indent="0" algn="ctr">
              <a:buNone/>
              <a:defRPr sz="114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087D-1115-4D75-A4F7-FFB452542EF3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6D25B-D38E-406D-A731-3C3557D3C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449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087D-1115-4D75-A4F7-FFB452542EF3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6D25B-D38E-406D-A731-3C3557D3C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3762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4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4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087D-1115-4D75-A4F7-FFB452542EF3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6D25B-D38E-406D-A731-3C3557D3C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9251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087D-1115-4D75-A4F7-FFB452542EF3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6D25B-D38E-406D-A731-3C3557D3C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687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3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7"/>
            <a:ext cx="5915025" cy="2166937"/>
          </a:xfrm>
        </p:spPr>
        <p:txBody>
          <a:bodyPr/>
          <a:lstStyle>
            <a:lvl1pPr marL="0" indent="0">
              <a:buNone/>
              <a:defRPr sz="1721">
                <a:solidFill>
                  <a:schemeClr val="tx1"/>
                </a:solidFill>
              </a:defRPr>
            </a:lvl1pPr>
            <a:lvl2pPr marL="327815" indent="0">
              <a:buNone/>
              <a:defRPr sz="1434">
                <a:solidFill>
                  <a:schemeClr val="tx1">
                    <a:tint val="75000"/>
                  </a:schemeClr>
                </a:solidFill>
              </a:defRPr>
            </a:lvl2pPr>
            <a:lvl3pPr marL="655630" indent="0">
              <a:buNone/>
              <a:defRPr sz="1291">
                <a:solidFill>
                  <a:schemeClr val="tx1">
                    <a:tint val="75000"/>
                  </a:schemeClr>
                </a:solidFill>
              </a:defRPr>
            </a:lvl3pPr>
            <a:lvl4pPr marL="983445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4pPr>
            <a:lvl5pPr marL="131126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5pPr>
            <a:lvl6pPr marL="1639075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6pPr>
            <a:lvl7pPr marL="1966889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7pPr>
            <a:lvl8pPr marL="2294704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8pPr>
            <a:lvl9pPr marL="2622519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087D-1115-4D75-A4F7-FFB452542EF3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6D25B-D38E-406D-A731-3C3557D3C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1485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087D-1115-4D75-A4F7-FFB452542EF3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6D25B-D38E-406D-A731-3C3557D3C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229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527406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8"/>
            <a:ext cx="2901255" cy="1190095"/>
          </a:xfrm>
        </p:spPr>
        <p:txBody>
          <a:bodyPr anchor="b"/>
          <a:lstStyle>
            <a:lvl1pPr marL="0" indent="0">
              <a:buNone/>
              <a:defRPr sz="1721" b="1"/>
            </a:lvl1pPr>
            <a:lvl2pPr marL="327815" indent="0">
              <a:buNone/>
              <a:defRPr sz="1434" b="1"/>
            </a:lvl2pPr>
            <a:lvl3pPr marL="655630" indent="0">
              <a:buNone/>
              <a:defRPr sz="1291" b="1"/>
            </a:lvl3pPr>
            <a:lvl4pPr marL="983445" indent="0">
              <a:buNone/>
              <a:defRPr sz="1148" b="1"/>
            </a:lvl4pPr>
            <a:lvl5pPr marL="1311260" indent="0">
              <a:buNone/>
              <a:defRPr sz="1148" b="1"/>
            </a:lvl5pPr>
            <a:lvl6pPr marL="1639075" indent="0">
              <a:buNone/>
              <a:defRPr sz="1148" b="1"/>
            </a:lvl6pPr>
            <a:lvl7pPr marL="1966889" indent="0">
              <a:buNone/>
              <a:defRPr sz="1148" b="1"/>
            </a:lvl7pPr>
            <a:lvl8pPr marL="2294704" indent="0">
              <a:buNone/>
              <a:defRPr sz="1148" b="1"/>
            </a:lvl8pPr>
            <a:lvl9pPr marL="2622519" indent="0">
              <a:buNone/>
              <a:defRPr sz="1148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3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8"/>
            <a:ext cx="2915543" cy="1190095"/>
          </a:xfrm>
        </p:spPr>
        <p:txBody>
          <a:bodyPr anchor="b"/>
          <a:lstStyle>
            <a:lvl1pPr marL="0" indent="0">
              <a:buNone/>
              <a:defRPr sz="1721" b="1"/>
            </a:lvl1pPr>
            <a:lvl2pPr marL="327815" indent="0">
              <a:buNone/>
              <a:defRPr sz="1434" b="1"/>
            </a:lvl2pPr>
            <a:lvl3pPr marL="655630" indent="0">
              <a:buNone/>
              <a:defRPr sz="1291" b="1"/>
            </a:lvl3pPr>
            <a:lvl4pPr marL="983445" indent="0">
              <a:buNone/>
              <a:defRPr sz="1148" b="1"/>
            </a:lvl4pPr>
            <a:lvl5pPr marL="1311260" indent="0">
              <a:buNone/>
              <a:defRPr sz="1148" b="1"/>
            </a:lvl5pPr>
            <a:lvl6pPr marL="1639075" indent="0">
              <a:buNone/>
              <a:defRPr sz="1148" b="1"/>
            </a:lvl6pPr>
            <a:lvl7pPr marL="1966889" indent="0">
              <a:buNone/>
              <a:defRPr sz="1148" b="1"/>
            </a:lvl7pPr>
            <a:lvl8pPr marL="2294704" indent="0">
              <a:buNone/>
              <a:defRPr sz="1148" b="1"/>
            </a:lvl8pPr>
            <a:lvl9pPr marL="2622519" indent="0">
              <a:buNone/>
              <a:defRPr sz="1148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3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087D-1115-4D75-A4F7-FFB452542EF3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6D25B-D38E-406D-A731-3C3557D3C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406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087D-1115-4D75-A4F7-FFB452542EF3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6D25B-D38E-406D-A731-3C3557D3C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676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087D-1115-4D75-A4F7-FFB452542EF3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6D25B-D38E-406D-A731-3C3557D3C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647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29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4"/>
            <a:ext cx="3471863" cy="7039681"/>
          </a:xfrm>
        </p:spPr>
        <p:txBody>
          <a:bodyPr/>
          <a:lstStyle>
            <a:lvl1pPr>
              <a:defRPr sz="2294"/>
            </a:lvl1pPr>
            <a:lvl2pPr>
              <a:defRPr sz="2008"/>
            </a:lvl2pPr>
            <a:lvl3pPr>
              <a:defRPr sz="1721"/>
            </a:lvl3pPr>
            <a:lvl4pPr>
              <a:defRPr sz="1434"/>
            </a:lvl4pPr>
            <a:lvl5pPr>
              <a:defRPr sz="1434"/>
            </a:lvl5pPr>
            <a:lvl6pPr>
              <a:defRPr sz="1434"/>
            </a:lvl6pPr>
            <a:lvl7pPr>
              <a:defRPr sz="1434"/>
            </a:lvl7pPr>
            <a:lvl8pPr>
              <a:defRPr sz="1434"/>
            </a:lvl8pPr>
            <a:lvl9pPr>
              <a:defRPr sz="1434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148"/>
            </a:lvl1pPr>
            <a:lvl2pPr marL="327815" indent="0">
              <a:buNone/>
              <a:defRPr sz="1003"/>
            </a:lvl2pPr>
            <a:lvl3pPr marL="655630" indent="0">
              <a:buNone/>
              <a:defRPr sz="860"/>
            </a:lvl3pPr>
            <a:lvl4pPr marL="983445" indent="0">
              <a:buNone/>
              <a:defRPr sz="717"/>
            </a:lvl4pPr>
            <a:lvl5pPr marL="1311260" indent="0">
              <a:buNone/>
              <a:defRPr sz="717"/>
            </a:lvl5pPr>
            <a:lvl6pPr marL="1639075" indent="0">
              <a:buNone/>
              <a:defRPr sz="717"/>
            </a:lvl6pPr>
            <a:lvl7pPr marL="1966889" indent="0">
              <a:buNone/>
              <a:defRPr sz="717"/>
            </a:lvl7pPr>
            <a:lvl8pPr marL="2294704" indent="0">
              <a:buNone/>
              <a:defRPr sz="717"/>
            </a:lvl8pPr>
            <a:lvl9pPr marL="2622519" indent="0">
              <a:buNone/>
              <a:defRPr sz="71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087D-1115-4D75-A4F7-FFB452542EF3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6D25B-D38E-406D-A731-3C3557D3C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9666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29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4"/>
            <a:ext cx="3471863" cy="7039681"/>
          </a:xfrm>
        </p:spPr>
        <p:txBody>
          <a:bodyPr anchor="t"/>
          <a:lstStyle>
            <a:lvl1pPr marL="0" indent="0">
              <a:buNone/>
              <a:defRPr sz="2294"/>
            </a:lvl1pPr>
            <a:lvl2pPr marL="327815" indent="0">
              <a:buNone/>
              <a:defRPr sz="2008"/>
            </a:lvl2pPr>
            <a:lvl3pPr marL="655630" indent="0">
              <a:buNone/>
              <a:defRPr sz="1721"/>
            </a:lvl3pPr>
            <a:lvl4pPr marL="983445" indent="0">
              <a:buNone/>
              <a:defRPr sz="1434"/>
            </a:lvl4pPr>
            <a:lvl5pPr marL="1311260" indent="0">
              <a:buNone/>
              <a:defRPr sz="1434"/>
            </a:lvl5pPr>
            <a:lvl6pPr marL="1639075" indent="0">
              <a:buNone/>
              <a:defRPr sz="1434"/>
            </a:lvl6pPr>
            <a:lvl7pPr marL="1966889" indent="0">
              <a:buNone/>
              <a:defRPr sz="1434"/>
            </a:lvl7pPr>
            <a:lvl8pPr marL="2294704" indent="0">
              <a:buNone/>
              <a:defRPr sz="1434"/>
            </a:lvl8pPr>
            <a:lvl9pPr marL="2622519" indent="0">
              <a:buNone/>
              <a:defRPr sz="143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148"/>
            </a:lvl1pPr>
            <a:lvl2pPr marL="327815" indent="0">
              <a:buNone/>
              <a:defRPr sz="1003"/>
            </a:lvl2pPr>
            <a:lvl3pPr marL="655630" indent="0">
              <a:buNone/>
              <a:defRPr sz="860"/>
            </a:lvl3pPr>
            <a:lvl4pPr marL="983445" indent="0">
              <a:buNone/>
              <a:defRPr sz="717"/>
            </a:lvl4pPr>
            <a:lvl5pPr marL="1311260" indent="0">
              <a:buNone/>
              <a:defRPr sz="717"/>
            </a:lvl5pPr>
            <a:lvl6pPr marL="1639075" indent="0">
              <a:buNone/>
              <a:defRPr sz="717"/>
            </a:lvl6pPr>
            <a:lvl7pPr marL="1966889" indent="0">
              <a:buNone/>
              <a:defRPr sz="717"/>
            </a:lvl7pPr>
            <a:lvl8pPr marL="2294704" indent="0">
              <a:buNone/>
              <a:defRPr sz="717"/>
            </a:lvl8pPr>
            <a:lvl9pPr marL="2622519" indent="0">
              <a:buNone/>
              <a:defRPr sz="71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7087D-1115-4D75-A4F7-FFB452542EF3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6D25B-D38E-406D-A731-3C3557D3C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889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9" y="527406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7087D-1115-4D75-A4F7-FFB452542EF3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6D25B-D38E-406D-A731-3C3557D3CFB5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127FCD0-C2C4-4817-B68B-677410B34B47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88"/>
            <a:ext cx="6858000" cy="306324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0DB670B-3F91-41CA-8551-287B81601C33}"/>
              </a:ext>
            </a:extLst>
          </p:cNvPr>
          <p:cNvSpPr/>
          <p:nvPr/>
        </p:nvSpPr>
        <p:spPr>
          <a:xfrm>
            <a:off x="0" y="9623820"/>
            <a:ext cx="6858000" cy="28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721"/>
          </a:p>
        </p:txBody>
      </p:sp>
    </p:spTree>
    <p:extLst>
      <p:ext uri="{BB962C8B-B14F-4D97-AF65-F5344CB8AC3E}">
        <p14:creationId xmlns:p14="http://schemas.microsoft.com/office/powerpoint/2010/main" val="2112205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55630" rtl="0" eaLnBrk="1" latinLnBrk="0" hangingPunct="1">
        <a:lnSpc>
          <a:spcPct val="90000"/>
        </a:lnSpc>
        <a:spcBef>
          <a:spcPct val="0"/>
        </a:spcBef>
        <a:buNone/>
        <a:defRPr sz="31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3907" indent="-163907" algn="l" defTabSz="655630" rtl="0" eaLnBrk="1" latinLnBrk="0" hangingPunct="1">
        <a:lnSpc>
          <a:spcPct val="90000"/>
        </a:lnSpc>
        <a:spcBef>
          <a:spcPts val="717"/>
        </a:spcBef>
        <a:buFont typeface="Arial" panose="020B0604020202020204" pitchFamily="34" charset="0"/>
        <a:buChar char="•"/>
        <a:defRPr sz="2008" kern="1200">
          <a:solidFill>
            <a:schemeClr val="tx1"/>
          </a:solidFill>
          <a:latin typeface="+mn-lt"/>
          <a:ea typeface="+mn-ea"/>
          <a:cs typeface="+mn-cs"/>
        </a:defRPr>
      </a:lvl1pPr>
      <a:lvl2pPr marL="491722" indent="-163907" algn="l" defTabSz="655630" rtl="0" eaLnBrk="1" latinLnBrk="0" hangingPunct="1">
        <a:lnSpc>
          <a:spcPct val="90000"/>
        </a:lnSpc>
        <a:spcBef>
          <a:spcPts val="358"/>
        </a:spcBef>
        <a:buFont typeface="Arial" panose="020B0604020202020204" pitchFamily="34" charset="0"/>
        <a:buChar char="•"/>
        <a:defRPr sz="1721" kern="1200">
          <a:solidFill>
            <a:schemeClr val="tx1"/>
          </a:solidFill>
          <a:latin typeface="+mn-lt"/>
          <a:ea typeface="+mn-ea"/>
          <a:cs typeface="+mn-cs"/>
        </a:defRPr>
      </a:lvl2pPr>
      <a:lvl3pPr marL="819537" indent="-163907" algn="l" defTabSz="655630" rtl="0" eaLnBrk="1" latinLnBrk="0" hangingPunct="1">
        <a:lnSpc>
          <a:spcPct val="90000"/>
        </a:lnSpc>
        <a:spcBef>
          <a:spcPts val="358"/>
        </a:spcBef>
        <a:buFont typeface="Arial" panose="020B0604020202020204" pitchFamily="34" charset="0"/>
        <a:buChar char="•"/>
        <a:defRPr sz="1434" kern="1200">
          <a:solidFill>
            <a:schemeClr val="tx1"/>
          </a:solidFill>
          <a:latin typeface="+mn-lt"/>
          <a:ea typeface="+mn-ea"/>
          <a:cs typeface="+mn-cs"/>
        </a:defRPr>
      </a:lvl3pPr>
      <a:lvl4pPr marL="1147352" indent="-163907" algn="l" defTabSz="655630" rtl="0" eaLnBrk="1" latinLnBrk="0" hangingPunct="1">
        <a:lnSpc>
          <a:spcPct val="90000"/>
        </a:lnSpc>
        <a:spcBef>
          <a:spcPts val="358"/>
        </a:spcBef>
        <a:buFont typeface="Arial" panose="020B0604020202020204" pitchFamily="34" charset="0"/>
        <a:buChar char="•"/>
        <a:defRPr sz="1291" kern="1200">
          <a:solidFill>
            <a:schemeClr val="tx1"/>
          </a:solidFill>
          <a:latin typeface="+mn-lt"/>
          <a:ea typeface="+mn-ea"/>
          <a:cs typeface="+mn-cs"/>
        </a:defRPr>
      </a:lvl4pPr>
      <a:lvl5pPr marL="1475167" indent="-163907" algn="l" defTabSz="655630" rtl="0" eaLnBrk="1" latinLnBrk="0" hangingPunct="1">
        <a:lnSpc>
          <a:spcPct val="90000"/>
        </a:lnSpc>
        <a:spcBef>
          <a:spcPts val="358"/>
        </a:spcBef>
        <a:buFont typeface="Arial" panose="020B0604020202020204" pitchFamily="34" charset="0"/>
        <a:buChar char="•"/>
        <a:defRPr sz="1291" kern="1200">
          <a:solidFill>
            <a:schemeClr val="tx1"/>
          </a:solidFill>
          <a:latin typeface="+mn-lt"/>
          <a:ea typeface="+mn-ea"/>
          <a:cs typeface="+mn-cs"/>
        </a:defRPr>
      </a:lvl5pPr>
      <a:lvl6pPr marL="1802982" indent="-163907" algn="l" defTabSz="655630" rtl="0" eaLnBrk="1" latinLnBrk="0" hangingPunct="1">
        <a:lnSpc>
          <a:spcPct val="90000"/>
        </a:lnSpc>
        <a:spcBef>
          <a:spcPts val="358"/>
        </a:spcBef>
        <a:buFont typeface="Arial" panose="020B0604020202020204" pitchFamily="34" charset="0"/>
        <a:buChar char="•"/>
        <a:defRPr sz="1291" kern="1200">
          <a:solidFill>
            <a:schemeClr val="tx1"/>
          </a:solidFill>
          <a:latin typeface="+mn-lt"/>
          <a:ea typeface="+mn-ea"/>
          <a:cs typeface="+mn-cs"/>
        </a:defRPr>
      </a:lvl6pPr>
      <a:lvl7pPr marL="2130797" indent="-163907" algn="l" defTabSz="655630" rtl="0" eaLnBrk="1" latinLnBrk="0" hangingPunct="1">
        <a:lnSpc>
          <a:spcPct val="90000"/>
        </a:lnSpc>
        <a:spcBef>
          <a:spcPts val="358"/>
        </a:spcBef>
        <a:buFont typeface="Arial" panose="020B0604020202020204" pitchFamily="34" charset="0"/>
        <a:buChar char="•"/>
        <a:defRPr sz="1291" kern="1200">
          <a:solidFill>
            <a:schemeClr val="tx1"/>
          </a:solidFill>
          <a:latin typeface="+mn-lt"/>
          <a:ea typeface="+mn-ea"/>
          <a:cs typeface="+mn-cs"/>
        </a:defRPr>
      </a:lvl7pPr>
      <a:lvl8pPr marL="2458612" indent="-163907" algn="l" defTabSz="655630" rtl="0" eaLnBrk="1" latinLnBrk="0" hangingPunct="1">
        <a:lnSpc>
          <a:spcPct val="90000"/>
        </a:lnSpc>
        <a:spcBef>
          <a:spcPts val="358"/>
        </a:spcBef>
        <a:buFont typeface="Arial" panose="020B0604020202020204" pitchFamily="34" charset="0"/>
        <a:buChar char="•"/>
        <a:defRPr sz="1291" kern="1200">
          <a:solidFill>
            <a:schemeClr val="tx1"/>
          </a:solidFill>
          <a:latin typeface="+mn-lt"/>
          <a:ea typeface="+mn-ea"/>
          <a:cs typeface="+mn-cs"/>
        </a:defRPr>
      </a:lvl8pPr>
      <a:lvl9pPr marL="2786427" indent="-163907" algn="l" defTabSz="655630" rtl="0" eaLnBrk="1" latinLnBrk="0" hangingPunct="1">
        <a:lnSpc>
          <a:spcPct val="90000"/>
        </a:lnSpc>
        <a:spcBef>
          <a:spcPts val="358"/>
        </a:spcBef>
        <a:buFont typeface="Arial" panose="020B0604020202020204" pitchFamily="34" charset="0"/>
        <a:buChar char="•"/>
        <a:defRPr sz="129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5630" rtl="0" eaLnBrk="1" latinLnBrk="0" hangingPunct="1">
        <a:defRPr sz="1291" kern="1200">
          <a:solidFill>
            <a:schemeClr val="tx1"/>
          </a:solidFill>
          <a:latin typeface="+mn-lt"/>
          <a:ea typeface="+mn-ea"/>
          <a:cs typeface="+mn-cs"/>
        </a:defRPr>
      </a:lvl1pPr>
      <a:lvl2pPr marL="327815" algn="l" defTabSz="655630" rtl="0" eaLnBrk="1" latinLnBrk="0" hangingPunct="1">
        <a:defRPr sz="1291" kern="1200">
          <a:solidFill>
            <a:schemeClr val="tx1"/>
          </a:solidFill>
          <a:latin typeface="+mn-lt"/>
          <a:ea typeface="+mn-ea"/>
          <a:cs typeface="+mn-cs"/>
        </a:defRPr>
      </a:lvl2pPr>
      <a:lvl3pPr marL="655630" algn="l" defTabSz="655630" rtl="0" eaLnBrk="1" latinLnBrk="0" hangingPunct="1">
        <a:defRPr sz="1291" kern="1200">
          <a:solidFill>
            <a:schemeClr val="tx1"/>
          </a:solidFill>
          <a:latin typeface="+mn-lt"/>
          <a:ea typeface="+mn-ea"/>
          <a:cs typeface="+mn-cs"/>
        </a:defRPr>
      </a:lvl3pPr>
      <a:lvl4pPr marL="983445" algn="l" defTabSz="655630" rtl="0" eaLnBrk="1" latinLnBrk="0" hangingPunct="1">
        <a:defRPr sz="1291" kern="1200">
          <a:solidFill>
            <a:schemeClr val="tx1"/>
          </a:solidFill>
          <a:latin typeface="+mn-lt"/>
          <a:ea typeface="+mn-ea"/>
          <a:cs typeface="+mn-cs"/>
        </a:defRPr>
      </a:lvl4pPr>
      <a:lvl5pPr marL="1311260" algn="l" defTabSz="655630" rtl="0" eaLnBrk="1" latinLnBrk="0" hangingPunct="1">
        <a:defRPr sz="1291" kern="1200">
          <a:solidFill>
            <a:schemeClr val="tx1"/>
          </a:solidFill>
          <a:latin typeface="+mn-lt"/>
          <a:ea typeface="+mn-ea"/>
          <a:cs typeface="+mn-cs"/>
        </a:defRPr>
      </a:lvl5pPr>
      <a:lvl6pPr marL="1639075" algn="l" defTabSz="655630" rtl="0" eaLnBrk="1" latinLnBrk="0" hangingPunct="1">
        <a:defRPr sz="1291" kern="1200">
          <a:solidFill>
            <a:schemeClr val="tx1"/>
          </a:solidFill>
          <a:latin typeface="+mn-lt"/>
          <a:ea typeface="+mn-ea"/>
          <a:cs typeface="+mn-cs"/>
        </a:defRPr>
      </a:lvl6pPr>
      <a:lvl7pPr marL="1966889" algn="l" defTabSz="655630" rtl="0" eaLnBrk="1" latinLnBrk="0" hangingPunct="1">
        <a:defRPr sz="1291" kern="1200">
          <a:solidFill>
            <a:schemeClr val="tx1"/>
          </a:solidFill>
          <a:latin typeface="+mn-lt"/>
          <a:ea typeface="+mn-ea"/>
          <a:cs typeface="+mn-cs"/>
        </a:defRPr>
      </a:lvl7pPr>
      <a:lvl8pPr marL="2294704" algn="l" defTabSz="655630" rtl="0" eaLnBrk="1" latinLnBrk="0" hangingPunct="1">
        <a:defRPr sz="1291" kern="1200">
          <a:solidFill>
            <a:schemeClr val="tx1"/>
          </a:solidFill>
          <a:latin typeface="+mn-lt"/>
          <a:ea typeface="+mn-ea"/>
          <a:cs typeface="+mn-cs"/>
        </a:defRPr>
      </a:lvl8pPr>
      <a:lvl9pPr marL="2622519" algn="l" defTabSz="655630" rtl="0" eaLnBrk="1" latinLnBrk="0" hangingPunct="1">
        <a:defRPr sz="12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D299342-2541-78FE-9F96-8CD3987A7A31}"/>
              </a:ext>
            </a:extLst>
          </p:cNvPr>
          <p:cNvSpPr/>
          <p:nvPr/>
        </p:nvSpPr>
        <p:spPr>
          <a:xfrm>
            <a:off x="622274" y="919737"/>
            <a:ext cx="5736959" cy="4154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1100" b="1" dirty="0">
                <a:latin typeface="Century Gothic" panose="020B0502020202020204" pitchFamily="34" charset="0"/>
              </a:rPr>
              <a:t>Item </a:t>
            </a:r>
          </a:p>
          <a:p>
            <a:pPr algn="ctr"/>
            <a:endParaRPr lang="en-GB" sz="500" b="1" dirty="0">
              <a:latin typeface="Century Gothic" panose="020B0502020202020204" pitchFamily="34" charset="0"/>
            </a:endParaRPr>
          </a:p>
          <a:p>
            <a:pPr algn="ctr"/>
            <a:endParaRPr lang="en-GB" sz="500" b="1" dirty="0">
              <a:latin typeface="Century Gothic" panose="020B0502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B4F16DE-95BF-BB78-D96A-54F8C1980B36}"/>
              </a:ext>
            </a:extLst>
          </p:cNvPr>
          <p:cNvSpPr/>
          <p:nvPr/>
        </p:nvSpPr>
        <p:spPr>
          <a:xfrm>
            <a:off x="619365" y="1814518"/>
            <a:ext cx="5739868" cy="24622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rtl="0" fontAlgn="ctr"/>
            <a:endParaRPr lang="en-GB" sz="1000" b="1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6" name="Table 6">
            <a:extLst>
              <a:ext uri="{FF2B5EF4-FFF2-40B4-BE49-F238E27FC236}">
                <a16:creationId xmlns:a16="http://schemas.microsoft.com/office/drawing/2014/main" id="{7BF11774-2A58-8967-31AD-AE84101086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873884"/>
              </p:ext>
            </p:extLst>
          </p:nvPr>
        </p:nvGraphicFramePr>
        <p:xfrm>
          <a:off x="619365" y="2288717"/>
          <a:ext cx="5739868" cy="7518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34967">
                  <a:extLst>
                    <a:ext uri="{9D8B030D-6E8A-4147-A177-3AD203B41FA5}">
                      <a16:colId xmlns:a16="http://schemas.microsoft.com/office/drawing/2014/main" val="1301827677"/>
                    </a:ext>
                  </a:extLst>
                </a:gridCol>
                <a:gridCol w="1434967">
                  <a:extLst>
                    <a:ext uri="{9D8B030D-6E8A-4147-A177-3AD203B41FA5}">
                      <a16:colId xmlns:a16="http://schemas.microsoft.com/office/drawing/2014/main" val="2812703823"/>
                    </a:ext>
                  </a:extLst>
                </a:gridCol>
                <a:gridCol w="1434967">
                  <a:extLst>
                    <a:ext uri="{9D8B030D-6E8A-4147-A177-3AD203B41FA5}">
                      <a16:colId xmlns:a16="http://schemas.microsoft.com/office/drawing/2014/main" val="1410491199"/>
                    </a:ext>
                  </a:extLst>
                </a:gridCol>
                <a:gridCol w="1434967">
                  <a:extLst>
                    <a:ext uri="{9D8B030D-6E8A-4147-A177-3AD203B41FA5}">
                      <a16:colId xmlns:a16="http://schemas.microsoft.com/office/drawing/2014/main" val="1232446098"/>
                    </a:ext>
                  </a:extLst>
                </a:gridCol>
              </a:tblGrid>
              <a:tr h="235033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latin typeface="Century Gothic" panose="020B0502020202020204" pitchFamily="34" charset="0"/>
                        </a:rPr>
                        <a:t>Command Words</a:t>
                      </a:r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 marL="82953" marR="82953" marT="41476" marB="41476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latin typeface="Century Gothic" panose="020B0502020202020204" pitchFamily="34" charset="0"/>
                        </a:rPr>
                        <a:t>Research Area</a:t>
                      </a:r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 marL="82953" marR="82953" marT="41476" marB="41476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latin typeface="Century Gothic" panose="020B0502020202020204" pitchFamily="34" charset="0"/>
                        </a:rPr>
                        <a:t>Research Method</a:t>
                      </a:r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 marL="82953" marR="82953" marT="41476" marB="41476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latin typeface="Century Gothic" panose="020B0502020202020204" pitchFamily="34" charset="0"/>
                        </a:rPr>
                        <a:t>Focus</a:t>
                      </a:r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 marL="82953" marR="82953" marT="41476" marB="41476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274364"/>
                  </a:ext>
                </a:extLst>
              </a:tr>
              <a:tr h="516523">
                <a:tc>
                  <a:txBody>
                    <a:bodyPr/>
                    <a:lstStyle/>
                    <a:p>
                      <a:endParaRPr lang="en-GB" sz="1300" dirty="0"/>
                    </a:p>
                  </a:txBody>
                  <a:tcPr marL="82953" marR="82953" marT="41476" marB="41476"/>
                </a:tc>
                <a:tc>
                  <a:txBody>
                    <a:bodyPr/>
                    <a:lstStyle/>
                    <a:p>
                      <a:endParaRPr lang="en-GB" sz="1300" dirty="0"/>
                    </a:p>
                  </a:txBody>
                  <a:tcPr marL="82953" marR="82953" marT="41476" marB="41476"/>
                </a:tc>
                <a:tc>
                  <a:txBody>
                    <a:bodyPr/>
                    <a:lstStyle/>
                    <a:p>
                      <a:endParaRPr lang="en-GB" sz="1300" dirty="0"/>
                    </a:p>
                  </a:txBody>
                  <a:tcPr marL="82953" marR="82953" marT="41476" marB="41476"/>
                </a:tc>
                <a:tc>
                  <a:txBody>
                    <a:bodyPr/>
                    <a:lstStyle/>
                    <a:p>
                      <a:endParaRPr lang="en-GB" sz="1300" dirty="0"/>
                    </a:p>
                  </a:txBody>
                  <a:tcPr marL="82953" marR="82953" marT="41476" marB="41476"/>
                </a:tc>
                <a:extLst>
                  <a:ext uri="{0D108BD9-81ED-4DB2-BD59-A6C34878D82A}">
                    <a16:rowId xmlns:a16="http://schemas.microsoft.com/office/drawing/2014/main" val="136516153"/>
                  </a:ext>
                </a:extLst>
              </a:tr>
            </a:tbl>
          </a:graphicData>
        </a:graphic>
      </p:graphicFrame>
      <p:graphicFrame>
        <p:nvGraphicFramePr>
          <p:cNvPr id="17" name="Table 13">
            <a:extLst>
              <a:ext uri="{FF2B5EF4-FFF2-40B4-BE49-F238E27FC236}">
                <a16:creationId xmlns:a16="http://schemas.microsoft.com/office/drawing/2014/main" id="{B2F229B5-BC22-60F3-1B91-590B791C6D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6916575"/>
              </p:ext>
            </p:extLst>
          </p:nvPr>
        </p:nvGraphicFramePr>
        <p:xfrm>
          <a:off x="631102" y="4513658"/>
          <a:ext cx="5729558" cy="3023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29558">
                  <a:extLst>
                    <a:ext uri="{9D8B030D-6E8A-4147-A177-3AD203B41FA5}">
                      <a16:colId xmlns:a16="http://schemas.microsoft.com/office/drawing/2014/main" val="3530054091"/>
                    </a:ext>
                  </a:extLst>
                </a:gridCol>
              </a:tblGrid>
              <a:tr h="302301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entury Gothic" panose="020B0502020202020204" pitchFamily="34" charset="0"/>
                        </a:rPr>
                        <a:t>Content </a:t>
                      </a:r>
                    </a:p>
                  </a:txBody>
                  <a:tcPr marL="82953" marR="82953" marT="41476" marB="4147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9003930"/>
                  </a:ext>
                </a:extLst>
              </a:tr>
            </a:tbl>
          </a:graphicData>
        </a:graphic>
      </p:graphicFrame>
      <p:graphicFrame>
        <p:nvGraphicFramePr>
          <p:cNvPr id="18" name="Table 6">
            <a:extLst>
              <a:ext uri="{FF2B5EF4-FFF2-40B4-BE49-F238E27FC236}">
                <a16:creationId xmlns:a16="http://schemas.microsoft.com/office/drawing/2014/main" id="{C61330E8-2ECC-5AC6-C01F-D09378498A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1981036"/>
              </p:ext>
            </p:extLst>
          </p:nvPr>
        </p:nvGraphicFramePr>
        <p:xfrm>
          <a:off x="631101" y="8647380"/>
          <a:ext cx="5739868" cy="6858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69934">
                  <a:extLst>
                    <a:ext uri="{9D8B030D-6E8A-4147-A177-3AD203B41FA5}">
                      <a16:colId xmlns:a16="http://schemas.microsoft.com/office/drawing/2014/main" val="1410491199"/>
                    </a:ext>
                  </a:extLst>
                </a:gridCol>
                <a:gridCol w="2869934">
                  <a:extLst>
                    <a:ext uri="{9D8B030D-6E8A-4147-A177-3AD203B41FA5}">
                      <a16:colId xmlns:a16="http://schemas.microsoft.com/office/drawing/2014/main" val="3914444370"/>
                    </a:ext>
                  </a:extLst>
                </a:gridCol>
              </a:tblGrid>
              <a:tr h="23503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latin typeface="Century Gothic" panose="020B0502020202020204" pitchFamily="34" charset="0"/>
                        </a:rPr>
                        <a:t>Answer </a:t>
                      </a:r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 marL="82953" marR="82953" marT="41476" marB="41476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274364"/>
                  </a:ext>
                </a:extLst>
              </a:tr>
              <a:tr h="450514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Century Gothic" panose="020B0502020202020204" pitchFamily="34" charset="0"/>
                        </a:rPr>
                        <a:t>This</a:t>
                      </a:r>
                      <a:r>
                        <a:rPr lang="en-GB" sz="1000" b="1" dirty="0">
                          <a:latin typeface="Century Gothic" panose="020B0502020202020204" pitchFamily="34" charset="0"/>
                        </a:rPr>
                        <a:t> IS </a:t>
                      </a:r>
                      <a:r>
                        <a:rPr lang="en-GB" sz="1000" dirty="0">
                          <a:latin typeface="Century Gothic" panose="020B0502020202020204" pitchFamily="34" charset="0"/>
                        </a:rPr>
                        <a:t>a good method for studying this area of education.</a:t>
                      </a:r>
                    </a:p>
                  </a:txBody>
                  <a:tcPr marL="82953" marR="82953" marT="41476" marB="414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Century Gothic" panose="020B0502020202020204" pitchFamily="34" charset="0"/>
                        </a:rPr>
                        <a:t>This </a:t>
                      </a:r>
                      <a:r>
                        <a:rPr lang="en-GB" sz="1000" b="1" dirty="0">
                          <a:latin typeface="Century Gothic" panose="020B0502020202020204" pitchFamily="34" charset="0"/>
                        </a:rPr>
                        <a:t>IS NOT </a:t>
                      </a:r>
                      <a:r>
                        <a:rPr lang="en-GB" sz="1000" dirty="0">
                          <a:latin typeface="Century Gothic" panose="020B0502020202020204" pitchFamily="34" charset="0"/>
                        </a:rPr>
                        <a:t>a good method for studying this area of education.</a:t>
                      </a:r>
                    </a:p>
                  </a:txBody>
                  <a:tcPr marL="82953" marR="82953" marT="41476" marB="41476"/>
                </a:tc>
                <a:extLst>
                  <a:ext uri="{0D108BD9-81ED-4DB2-BD59-A6C34878D82A}">
                    <a16:rowId xmlns:a16="http://schemas.microsoft.com/office/drawing/2014/main" val="136516153"/>
                  </a:ext>
                </a:extLst>
              </a:tr>
            </a:tbl>
          </a:graphicData>
        </a:graphic>
      </p:graphicFrame>
      <p:graphicFrame>
        <p:nvGraphicFramePr>
          <p:cNvPr id="19" name="Table 6">
            <a:extLst>
              <a:ext uri="{FF2B5EF4-FFF2-40B4-BE49-F238E27FC236}">
                <a16:creationId xmlns:a16="http://schemas.microsoft.com/office/drawing/2014/main" id="{F3461EBB-D8AD-C68F-A588-B1B22DAF40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540300"/>
              </p:ext>
            </p:extLst>
          </p:nvPr>
        </p:nvGraphicFramePr>
        <p:xfrm>
          <a:off x="625234" y="3125246"/>
          <a:ext cx="5739870" cy="12513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9712">
                  <a:extLst>
                    <a:ext uri="{9D8B030D-6E8A-4147-A177-3AD203B41FA5}">
                      <a16:colId xmlns:a16="http://schemas.microsoft.com/office/drawing/2014/main" val="1301827677"/>
                    </a:ext>
                  </a:extLst>
                </a:gridCol>
                <a:gridCol w="2360079">
                  <a:extLst>
                    <a:ext uri="{9D8B030D-6E8A-4147-A177-3AD203B41FA5}">
                      <a16:colId xmlns:a16="http://schemas.microsoft.com/office/drawing/2014/main" val="354720190"/>
                    </a:ext>
                  </a:extLst>
                </a:gridCol>
                <a:gridCol w="2360079">
                  <a:extLst>
                    <a:ext uri="{9D8B030D-6E8A-4147-A177-3AD203B41FA5}">
                      <a16:colId xmlns:a16="http://schemas.microsoft.com/office/drawing/2014/main" val="1502013472"/>
                    </a:ext>
                  </a:extLst>
                </a:gridCol>
              </a:tblGrid>
              <a:tr h="334755">
                <a:tc gridSpan="3"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latin typeface="Century Gothic" panose="020B0502020202020204" pitchFamily="34" charset="0"/>
                        </a:rPr>
                        <a:t>Context </a:t>
                      </a:r>
                      <a:endParaRPr lang="en-GB" sz="1000" b="1" dirty="0">
                        <a:latin typeface="Century Gothic" panose="020B0502020202020204" pitchFamily="34" charset="0"/>
                      </a:endParaRPr>
                    </a:p>
                  </a:txBody>
                  <a:tcPr marL="82953" marR="82953" marT="41476" marB="41476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274364"/>
                  </a:ext>
                </a:extLst>
              </a:tr>
              <a:tr h="305538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Century Gothic" panose="020B0502020202020204" pitchFamily="34" charset="0"/>
                        </a:rPr>
                        <a:t>Background </a:t>
                      </a:r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L="82953" marR="82953" marT="41476" marB="41476" anchor="ctr"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L="82953" marR="82953" marT="41476" marB="41476"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900" b="1" dirty="0">
                          <a:latin typeface="Century Gothic" panose="020B0502020202020204" pitchFamily="34" charset="0"/>
                        </a:rPr>
                        <a:t>Define the Research Method.</a:t>
                      </a:r>
                    </a:p>
                  </a:txBody>
                  <a:tcPr marL="82953" marR="82953" marT="41476" marB="41476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2334258"/>
                  </a:ext>
                </a:extLst>
              </a:tr>
              <a:tr h="305539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Century Gothic" panose="020B0502020202020204" pitchFamily="34" charset="0"/>
                        </a:rPr>
                        <a:t>Definition </a:t>
                      </a:r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L="82953" marR="82953" marT="41476" marB="41476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9728663"/>
                  </a:ext>
                </a:extLst>
              </a:tr>
              <a:tr h="305538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Century Gothic" panose="020B0502020202020204" pitchFamily="34" charset="0"/>
                        </a:rPr>
                        <a:t>Trend </a:t>
                      </a:r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L="82953" marR="82953" marT="41476" marB="41476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7242703"/>
                  </a:ext>
                </a:extLst>
              </a:tr>
            </a:tbl>
          </a:graphicData>
        </a:graphic>
      </p:graphicFrame>
      <p:graphicFrame>
        <p:nvGraphicFramePr>
          <p:cNvPr id="20" name="object 4">
            <a:extLst>
              <a:ext uri="{FF2B5EF4-FFF2-40B4-BE49-F238E27FC236}">
                <a16:creationId xmlns:a16="http://schemas.microsoft.com/office/drawing/2014/main" id="{9772221F-D613-190D-676C-889CA82DC6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2166723"/>
              </p:ext>
            </p:extLst>
          </p:nvPr>
        </p:nvGraphicFramePr>
        <p:xfrm>
          <a:off x="631102" y="4953000"/>
          <a:ext cx="3100224" cy="356278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769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142">
                  <a:extLst>
                    <a:ext uri="{9D8B030D-6E8A-4147-A177-3AD203B41FA5}">
                      <a16:colId xmlns:a16="http://schemas.microsoft.com/office/drawing/2014/main" val="3001642586"/>
                    </a:ext>
                  </a:extLst>
                </a:gridCol>
                <a:gridCol w="453060">
                  <a:extLst>
                    <a:ext uri="{9D8B030D-6E8A-4147-A177-3AD203B41FA5}">
                      <a16:colId xmlns:a16="http://schemas.microsoft.com/office/drawing/2014/main" val="3878678032"/>
                    </a:ext>
                  </a:extLst>
                </a:gridCol>
                <a:gridCol w="453060">
                  <a:extLst>
                    <a:ext uri="{9D8B030D-6E8A-4147-A177-3AD203B41FA5}">
                      <a16:colId xmlns:a16="http://schemas.microsoft.com/office/drawing/2014/main" val="2417088870"/>
                    </a:ext>
                  </a:extLst>
                </a:gridCol>
              </a:tblGrid>
              <a:tr h="343252">
                <a:tc grid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100" b="1" spc="0" dirty="0">
                          <a:latin typeface="Century Gothic" panose="020B0502020202020204" pitchFamily="34" charset="0"/>
                          <a:cs typeface="Calibri"/>
                        </a:rPr>
                        <a:t>Research Considerations</a:t>
                      </a:r>
                      <a:endParaRPr sz="1100" spc="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854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endParaRPr sz="1000" spc="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lang="en-GB" sz="1100" b="1" spc="0" dirty="0">
                          <a:latin typeface="Century Gothic" panose="020B0502020202020204" pitchFamily="34" charset="0"/>
                          <a:cs typeface="Calibri"/>
                        </a:rPr>
                        <a:t>Help</a:t>
                      </a:r>
                      <a:endParaRPr sz="1100" b="1" spc="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lang="en-GB" sz="1100" b="1" spc="0" dirty="0">
                          <a:latin typeface="Century Gothic" panose="020B0502020202020204" pitchFamily="34" charset="0"/>
                          <a:cs typeface="Calibri"/>
                        </a:rPr>
                        <a:t>Hinder</a:t>
                      </a:r>
                      <a:endParaRPr sz="1100" b="1" spc="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0" marR="0" marT="3683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604">
                <a:tc>
                  <a:txBody>
                    <a:bodyPr/>
                    <a:lstStyle/>
                    <a:p>
                      <a:pPr marL="90805" indent="0">
                        <a:lnSpc>
                          <a:spcPct val="100000"/>
                        </a:lnSpc>
                        <a:spcBef>
                          <a:spcPts val="345"/>
                        </a:spcBef>
                        <a:buFont typeface="Arial MT"/>
                        <a:buNone/>
                        <a:tabLst>
                          <a:tab pos="264160" algn="l"/>
                        </a:tabLst>
                      </a:pPr>
                      <a:r>
                        <a:rPr sz="1100" spc="0" dirty="0">
                          <a:latin typeface="Century Gothic" panose="020B0502020202020204" pitchFamily="34" charset="0"/>
                          <a:cs typeface="Verdana"/>
                        </a:rPr>
                        <a:t>Access and Gatekeepers</a:t>
                      </a:r>
                    </a:p>
                  </a:txBody>
                  <a:tcPr marL="0" marR="0" marT="4381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3525" indent="-172720">
                        <a:lnSpc>
                          <a:spcPct val="150000"/>
                        </a:lnSpc>
                        <a:buFont typeface="Arial MT"/>
                        <a:buChar char="•"/>
                        <a:tabLst>
                          <a:tab pos="264160" algn="l"/>
                        </a:tabLst>
                      </a:pPr>
                      <a:endParaRPr sz="1100" spc="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3525" indent="-172720">
                        <a:lnSpc>
                          <a:spcPct val="150000"/>
                        </a:lnSpc>
                        <a:buFont typeface="Arial MT"/>
                        <a:buChar char="•"/>
                        <a:tabLst>
                          <a:tab pos="264160" algn="l"/>
                        </a:tabLst>
                      </a:pPr>
                      <a:endParaRPr sz="1100" spc="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3525" indent="-172720">
                        <a:lnSpc>
                          <a:spcPct val="150000"/>
                        </a:lnSpc>
                        <a:buFont typeface="Arial MT"/>
                        <a:buChar char="•"/>
                        <a:tabLst>
                          <a:tab pos="264160" algn="l"/>
                        </a:tabLst>
                      </a:pPr>
                      <a:endParaRPr sz="1100" spc="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8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604">
                <a:tc>
                  <a:txBody>
                    <a:bodyPr/>
                    <a:lstStyle/>
                    <a:p>
                      <a:pPr marL="90805" indent="0">
                        <a:lnSpc>
                          <a:spcPct val="100000"/>
                        </a:lnSpc>
                        <a:buFont typeface="Arial MT"/>
                        <a:buNone/>
                        <a:tabLst>
                          <a:tab pos="264160" algn="l"/>
                        </a:tabLst>
                      </a:pPr>
                      <a:r>
                        <a:rPr lang="en-GB" sz="1100" spc="0" dirty="0">
                          <a:latin typeface="Century Gothic" panose="020B0502020202020204" pitchFamily="34" charset="0"/>
                          <a:cs typeface="Verdana"/>
                        </a:rPr>
                        <a:t>Personal Characteristics</a:t>
                      </a:r>
                      <a:endParaRPr sz="1100" spc="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81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3525" indent="-172720">
                        <a:lnSpc>
                          <a:spcPct val="150000"/>
                        </a:lnSpc>
                        <a:buFont typeface="Arial MT"/>
                        <a:buChar char="•"/>
                        <a:tabLst>
                          <a:tab pos="264160" algn="l"/>
                        </a:tabLst>
                      </a:pPr>
                      <a:endParaRPr sz="1100" spc="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3525" indent="-172720">
                        <a:lnSpc>
                          <a:spcPct val="150000"/>
                        </a:lnSpc>
                        <a:buFont typeface="Arial MT"/>
                        <a:buChar char="•"/>
                        <a:tabLst>
                          <a:tab pos="264160" algn="l"/>
                        </a:tabLst>
                      </a:pPr>
                      <a:endParaRPr sz="1100" spc="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3525" indent="-172720">
                        <a:lnSpc>
                          <a:spcPct val="150000"/>
                        </a:lnSpc>
                        <a:buFont typeface="Arial MT"/>
                        <a:buChar char="•"/>
                        <a:tabLst>
                          <a:tab pos="264160" algn="l"/>
                        </a:tabLst>
                      </a:pPr>
                      <a:endParaRPr sz="1100" spc="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0222081"/>
                  </a:ext>
                </a:extLst>
              </a:tr>
              <a:tr h="315604">
                <a:tc>
                  <a:txBody>
                    <a:bodyPr/>
                    <a:lstStyle/>
                    <a:p>
                      <a:pPr marL="9080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 MT"/>
                        <a:buNone/>
                        <a:tabLst>
                          <a:tab pos="264160" algn="l"/>
                        </a:tabLst>
                        <a:defRPr/>
                      </a:pPr>
                      <a:r>
                        <a:rPr lang="en-GB" sz="1100" spc="0" dirty="0">
                          <a:latin typeface="Century Gothic" panose="020B0502020202020204" pitchFamily="34" charset="0"/>
                          <a:cs typeface="Verdana"/>
                        </a:rPr>
                        <a:t>Ethics</a:t>
                      </a:r>
                    </a:p>
                  </a:txBody>
                  <a:tcPr marL="0" marR="0" marT="4381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3525" indent="-172720">
                        <a:lnSpc>
                          <a:spcPct val="150000"/>
                        </a:lnSpc>
                        <a:buFont typeface="Arial MT"/>
                        <a:buChar char="•"/>
                        <a:tabLst>
                          <a:tab pos="264160" algn="l"/>
                        </a:tabLst>
                      </a:pPr>
                      <a:endParaRPr sz="1100" spc="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3525" indent="-172720">
                        <a:lnSpc>
                          <a:spcPct val="150000"/>
                        </a:lnSpc>
                        <a:buFont typeface="Arial MT"/>
                        <a:buChar char="•"/>
                        <a:tabLst>
                          <a:tab pos="264160" algn="l"/>
                        </a:tabLst>
                      </a:pPr>
                      <a:endParaRPr sz="1100" spc="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3525" indent="-172720">
                        <a:lnSpc>
                          <a:spcPct val="150000"/>
                        </a:lnSpc>
                        <a:buFont typeface="Arial MT"/>
                        <a:buChar char="•"/>
                        <a:tabLst>
                          <a:tab pos="264160" algn="l"/>
                        </a:tabLst>
                      </a:pPr>
                      <a:endParaRPr sz="1100" spc="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5922042"/>
                  </a:ext>
                </a:extLst>
              </a:tr>
              <a:tr h="315604">
                <a:tc>
                  <a:txBody>
                    <a:bodyPr/>
                    <a:lstStyle/>
                    <a:p>
                      <a:pPr marL="9080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 MT"/>
                        <a:buNone/>
                        <a:tabLst>
                          <a:tab pos="264160" algn="l"/>
                        </a:tabLst>
                        <a:defRPr/>
                      </a:pPr>
                      <a:r>
                        <a:rPr lang="en-GB" sz="1100" spc="0" dirty="0">
                          <a:latin typeface="Century Gothic" panose="020B0502020202020204" pitchFamily="34" charset="0"/>
                          <a:cs typeface="Verdana"/>
                        </a:rPr>
                        <a:t>Language</a:t>
                      </a:r>
                    </a:p>
                  </a:txBody>
                  <a:tcPr marL="0" marR="0" marT="4381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3525" indent="-172720">
                        <a:lnSpc>
                          <a:spcPct val="150000"/>
                        </a:lnSpc>
                        <a:buFont typeface="Arial MT"/>
                        <a:buChar char="•"/>
                        <a:tabLst>
                          <a:tab pos="264160" algn="l"/>
                        </a:tabLst>
                      </a:pPr>
                      <a:endParaRPr sz="1100" spc="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3525" indent="-172720">
                        <a:lnSpc>
                          <a:spcPct val="150000"/>
                        </a:lnSpc>
                        <a:buFont typeface="Arial MT"/>
                        <a:buChar char="•"/>
                        <a:tabLst>
                          <a:tab pos="264160" algn="l"/>
                        </a:tabLst>
                      </a:pPr>
                      <a:endParaRPr sz="1100" spc="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3525" indent="-172720">
                        <a:lnSpc>
                          <a:spcPct val="150000"/>
                        </a:lnSpc>
                        <a:buFont typeface="Arial MT"/>
                        <a:buChar char="•"/>
                        <a:tabLst>
                          <a:tab pos="264160" algn="l"/>
                        </a:tabLst>
                      </a:pPr>
                      <a:endParaRPr sz="1100" spc="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2423114"/>
                  </a:ext>
                </a:extLst>
              </a:tr>
              <a:tr h="315604">
                <a:tc>
                  <a:txBody>
                    <a:bodyPr/>
                    <a:lstStyle/>
                    <a:p>
                      <a:pPr marL="9080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 MT"/>
                        <a:buNone/>
                        <a:tabLst>
                          <a:tab pos="264160" algn="l"/>
                        </a:tabLst>
                        <a:defRPr/>
                      </a:pPr>
                      <a:r>
                        <a:rPr lang="en-GB" sz="1100" spc="0" dirty="0">
                          <a:latin typeface="Century Gothic" panose="020B0502020202020204" pitchFamily="34" charset="0"/>
                          <a:cs typeface="Verdana"/>
                        </a:rPr>
                        <a:t>Peer Group Pressures</a:t>
                      </a:r>
                    </a:p>
                  </a:txBody>
                  <a:tcPr marL="0" marR="0" marT="4381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3525" indent="-172720">
                        <a:lnSpc>
                          <a:spcPct val="150000"/>
                        </a:lnSpc>
                        <a:buFont typeface="Arial MT"/>
                        <a:buChar char="•"/>
                        <a:tabLst>
                          <a:tab pos="264160" algn="l"/>
                        </a:tabLst>
                      </a:pPr>
                      <a:endParaRPr sz="1100" spc="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3525" indent="-172720">
                        <a:lnSpc>
                          <a:spcPct val="150000"/>
                        </a:lnSpc>
                        <a:buFont typeface="Arial MT"/>
                        <a:buChar char="•"/>
                        <a:tabLst>
                          <a:tab pos="264160" algn="l"/>
                        </a:tabLst>
                      </a:pPr>
                      <a:endParaRPr sz="1100" spc="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3525" indent="-172720">
                        <a:lnSpc>
                          <a:spcPct val="150000"/>
                        </a:lnSpc>
                        <a:buFont typeface="Arial MT"/>
                        <a:buChar char="•"/>
                        <a:tabLst>
                          <a:tab pos="264160" algn="l"/>
                        </a:tabLst>
                      </a:pPr>
                      <a:endParaRPr sz="1100" spc="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9200220"/>
                  </a:ext>
                </a:extLst>
              </a:tr>
              <a:tr h="315604">
                <a:tc>
                  <a:txBody>
                    <a:bodyPr/>
                    <a:lstStyle/>
                    <a:p>
                      <a:pPr marL="90805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 MT"/>
                        <a:buNone/>
                        <a:tabLst>
                          <a:tab pos="264160" algn="l"/>
                        </a:tabLst>
                        <a:defRPr/>
                      </a:pPr>
                      <a:r>
                        <a:rPr lang="en-GB" sz="1100" spc="0" dirty="0">
                          <a:latin typeface="Century Gothic" panose="020B0502020202020204" pitchFamily="34" charset="0"/>
                          <a:cs typeface="Verdana"/>
                        </a:rPr>
                        <a:t>Time</a:t>
                      </a:r>
                    </a:p>
                  </a:txBody>
                  <a:tcPr marL="0" marR="0" marT="4381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3525" indent="-172720">
                        <a:lnSpc>
                          <a:spcPct val="150000"/>
                        </a:lnSpc>
                        <a:buFont typeface="Arial MT"/>
                        <a:buChar char="•"/>
                        <a:tabLst>
                          <a:tab pos="264160" algn="l"/>
                        </a:tabLst>
                      </a:pPr>
                      <a:endParaRPr sz="1100" spc="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3525" indent="-172720">
                        <a:lnSpc>
                          <a:spcPct val="150000"/>
                        </a:lnSpc>
                        <a:buFont typeface="Arial MT"/>
                        <a:buChar char="•"/>
                        <a:tabLst>
                          <a:tab pos="264160" algn="l"/>
                        </a:tabLst>
                      </a:pPr>
                      <a:endParaRPr sz="1100" spc="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3525" indent="-172720">
                        <a:lnSpc>
                          <a:spcPct val="150000"/>
                        </a:lnSpc>
                        <a:buFont typeface="Arial MT"/>
                        <a:buChar char="•"/>
                        <a:tabLst>
                          <a:tab pos="264160" algn="l"/>
                        </a:tabLst>
                      </a:pPr>
                      <a:endParaRPr sz="1100" spc="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4360011"/>
                  </a:ext>
                </a:extLst>
              </a:tr>
              <a:tr h="315604">
                <a:tc>
                  <a:txBody>
                    <a:bodyPr/>
                    <a:lstStyle/>
                    <a:p>
                      <a:pPr marL="90805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 MT"/>
                        <a:buNone/>
                        <a:tabLst>
                          <a:tab pos="264160" algn="l"/>
                        </a:tabLst>
                        <a:defRPr/>
                      </a:pPr>
                      <a:r>
                        <a:rPr lang="en-GB" sz="1100" spc="0" dirty="0">
                          <a:latin typeface="Century Gothic" panose="020B0502020202020204" pitchFamily="34" charset="0"/>
                          <a:cs typeface="Verdana"/>
                        </a:rPr>
                        <a:t>Authority Structures</a:t>
                      </a:r>
                    </a:p>
                  </a:txBody>
                  <a:tcPr marL="0" marR="0" marT="4381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3525" indent="-172720">
                        <a:lnSpc>
                          <a:spcPct val="150000"/>
                        </a:lnSpc>
                        <a:buFont typeface="Arial MT"/>
                        <a:buChar char="•"/>
                        <a:tabLst>
                          <a:tab pos="264160" algn="l"/>
                        </a:tabLst>
                      </a:pPr>
                      <a:endParaRPr sz="1100" spc="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3525" indent="-172720">
                        <a:lnSpc>
                          <a:spcPct val="150000"/>
                        </a:lnSpc>
                        <a:buFont typeface="Arial MT"/>
                        <a:buChar char="•"/>
                        <a:tabLst>
                          <a:tab pos="264160" algn="l"/>
                        </a:tabLst>
                      </a:pPr>
                      <a:endParaRPr sz="1100" spc="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3525" indent="-172720">
                        <a:lnSpc>
                          <a:spcPct val="150000"/>
                        </a:lnSpc>
                        <a:buFont typeface="Arial MT"/>
                        <a:buChar char="•"/>
                        <a:tabLst>
                          <a:tab pos="264160" algn="l"/>
                        </a:tabLst>
                      </a:pPr>
                      <a:endParaRPr sz="1100" spc="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4064301"/>
                  </a:ext>
                </a:extLst>
              </a:tr>
              <a:tr h="315604">
                <a:tc>
                  <a:txBody>
                    <a:bodyPr/>
                    <a:lstStyle/>
                    <a:p>
                      <a:pPr marL="90805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 MT"/>
                        <a:buNone/>
                        <a:tabLst>
                          <a:tab pos="264160" algn="l"/>
                        </a:tabLst>
                        <a:defRPr/>
                      </a:pPr>
                      <a:r>
                        <a:rPr lang="en-GB" sz="1100" spc="0" dirty="0">
                          <a:latin typeface="Century Gothic" panose="020B0502020202020204" pitchFamily="34" charset="0"/>
                          <a:cs typeface="Verdana"/>
                        </a:rPr>
                        <a:t>Vulnerability</a:t>
                      </a:r>
                    </a:p>
                  </a:txBody>
                  <a:tcPr marL="0" marR="0" marT="4381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3525" indent="-172720">
                        <a:lnSpc>
                          <a:spcPct val="150000"/>
                        </a:lnSpc>
                        <a:buFont typeface="Arial MT"/>
                        <a:buChar char="•"/>
                        <a:tabLst>
                          <a:tab pos="264160" algn="l"/>
                        </a:tabLst>
                      </a:pPr>
                      <a:endParaRPr sz="1100" spc="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3525" indent="-172720">
                        <a:lnSpc>
                          <a:spcPct val="150000"/>
                        </a:lnSpc>
                        <a:buFont typeface="Arial MT"/>
                        <a:buChar char="•"/>
                        <a:tabLst>
                          <a:tab pos="264160" algn="l"/>
                        </a:tabLst>
                      </a:pPr>
                      <a:endParaRPr sz="1100" spc="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3525" indent="-172720">
                        <a:lnSpc>
                          <a:spcPct val="150000"/>
                        </a:lnSpc>
                        <a:buFont typeface="Arial MT"/>
                        <a:buChar char="•"/>
                        <a:tabLst>
                          <a:tab pos="264160" algn="l"/>
                        </a:tabLst>
                      </a:pPr>
                      <a:endParaRPr sz="1100" spc="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8876938"/>
                  </a:ext>
                </a:extLst>
              </a:tr>
              <a:tr h="315604">
                <a:tc>
                  <a:txBody>
                    <a:bodyPr/>
                    <a:lstStyle/>
                    <a:p>
                      <a:pPr marL="90805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 MT"/>
                        <a:buNone/>
                        <a:tabLst>
                          <a:tab pos="264160" algn="l"/>
                        </a:tabLst>
                        <a:defRPr/>
                      </a:pPr>
                      <a:r>
                        <a:rPr lang="en-GB" sz="1100" spc="0" dirty="0">
                          <a:latin typeface="Century Gothic" panose="020B0502020202020204" pitchFamily="34" charset="0"/>
                          <a:cs typeface="Verdana"/>
                        </a:rPr>
                        <a:t>Impression Management</a:t>
                      </a:r>
                    </a:p>
                  </a:txBody>
                  <a:tcPr marL="0" marR="0" marT="4381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3525" indent="-172720">
                        <a:lnSpc>
                          <a:spcPct val="150000"/>
                        </a:lnSpc>
                        <a:buFont typeface="Arial MT"/>
                        <a:buChar char="•"/>
                        <a:tabLst>
                          <a:tab pos="264160" algn="l"/>
                        </a:tabLst>
                      </a:pPr>
                      <a:endParaRPr sz="1100" spc="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3525" indent="-172720">
                        <a:lnSpc>
                          <a:spcPct val="150000"/>
                        </a:lnSpc>
                        <a:buFont typeface="Arial MT"/>
                        <a:buChar char="•"/>
                        <a:tabLst>
                          <a:tab pos="264160" algn="l"/>
                        </a:tabLst>
                      </a:pPr>
                      <a:endParaRPr sz="1100" spc="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3525" indent="-172720">
                        <a:lnSpc>
                          <a:spcPct val="150000"/>
                        </a:lnSpc>
                        <a:buFont typeface="Arial MT"/>
                        <a:buChar char="•"/>
                        <a:tabLst>
                          <a:tab pos="264160" algn="l"/>
                        </a:tabLst>
                      </a:pPr>
                      <a:endParaRPr sz="1100" spc="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9909871"/>
                  </a:ext>
                </a:extLst>
              </a:tr>
              <a:tr h="315604">
                <a:tc>
                  <a:txBody>
                    <a:bodyPr/>
                    <a:lstStyle/>
                    <a:p>
                      <a:pPr marL="90805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 MT"/>
                        <a:buNone/>
                        <a:tabLst>
                          <a:tab pos="264160" algn="l"/>
                        </a:tabLst>
                        <a:defRPr/>
                      </a:pPr>
                      <a:r>
                        <a:rPr lang="en-GB" sz="1100" spc="0" dirty="0">
                          <a:latin typeface="Century Gothic" panose="020B0502020202020204" pitchFamily="34" charset="0"/>
                          <a:cs typeface="Verdana"/>
                        </a:rPr>
                        <a:t>Detachment and Objectivity</a:t>
                      </a:r>
                    </a:p>
                  </a:txBody>
                  <a:tcPr marL="0" marR="0" marT="4381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3525" indent="-172720">
                        <a:lnSpc>
                          <a:spcPct val="150000"/>
                        </a:lnSpc>
                        <a:buFont typeface="Arial MT"/>
                        <a:buChar char="•"/>
                        <a:tabLst>
                          <a:tab pos="264160" algn="l"/>
                        </a:tabLst>
                      </a:pPr>
                      <a:endParaRPr sz="1100" spc="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3525" indent="-172720">
                        <a:lnSpc>
                          <a:spcPct val="150000"/>
                        </a:lnSpc>
                        <a:buFont typeface="Arial MT"/>
                        <a:buChar char="•"/>
                        <a:tabLst>
                          <a:tab pos="264160" algn="l"/>
                        </a:tabLst>
                      </a:pPr>
                      <a:endParaRPr sz="1100" spc="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3525" indent="-172720">
                        <a:lnSpc>
                          <a:spcPct val="150000"/>
                        </a:lnSpc>
                        <a:buFont typeface="Arial MT"/>
                        <a:buChar char="•"/>
                        <a:tabLst>
                          <a:tab pos="264160" algn="l"/>
                        </a:tabLst>
                      </a:pPr>
                      <a:endParaRPr sz="1100" spc="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2961395"/>
                  </a:ext>
                </a:extLst>
              </a:tr>
            </a:tbl>
          </a:graphicData>
        </a:graphic>
      </p:graphicFrame>
      <p:graphicFrame>
        <p:nvGraphicFramePr>
          <p:cNvPr id="21" name="object 5">
            <a:extLst>
              <a:ext uri="{FF2B5EF4-FFF2-40B4-BE49-F238E27FC236}">
                <a16:creationId xmlns:a16="http://schemas.microsoft.com/office/drawing/2014/main" id="{79273D29-93A3-8E65-561B-C8C2385803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8405405"/>
              </p:ext>
            </p:extLst>
          </p:nvPr>
        </p:nvGraphicFramePr>
        <p:xfrm>
          <a:off x="3844310" y="4947556"/>
          <a:ext cx="2526659" cy="349929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266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6251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100" b="1" spc="0" dirty="0">
                          <a:latin typeface="Century Gothic" panose="020B0502020202020204" pitchFamily="34" charset="0"/>
                          <a:cs typeface="Calibri"/>
                        </a:rPr>
                        <a:t>Strengths</a:t>
                      </a:r>
                      <a:endParaRPr sz="1100" spc="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36000" marR="36000" marT="36000" marB="3600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6381">
                <a:tc>
                  <a:txBody>
                    <a:bodyPr/>
                    <a:lstStyle/>
                    <a:p>
                      <a:pPr marL="91440" indent="0">
                        <a:lnSpc>
                          <a:spcPct val="100000"/>
                        </a:lnSpc>
                        <a:spcBef>
                          <a:spcPts val="340"/>
                        </a:spcBef>
                        <a:buFont typeface="Arial MT"/>
                        <a:buNone/>
                        <a:tabLst>
                          <a:tab pos="264795" algn="l"/>
                        </a:tabLst>
                      </a:pPr>
                      <a:endParaRPr sz="110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36000" marR="36000" marT="36000" marB="3600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6251">
                <a:tc>
                  <a:txBody>
                    <a:bodyPr/>
                    <a:lstStyle/>
                    <a:p>
                      <a:pPr marL="9144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4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 MT"/>
                        <a:buNone/>
                        <a:tabLst>
                          <a:tab pos="264795" algn="l"/>
                        </a:tabLst>
                        <a:defRPr/>
                      </a:pPr>
                      <a:r>
                        <a:rPr lang="en-GB" sz="1100" b="1" spc="0" dirty="0">
                          <a:latin typeface="Century Gothic" panose="020B0502020202020204" pitchFamily="34" charset="0"/>
                          <a:cs typeface="Calibri"/>
                        </a:rPr>
                        <a:t>Limitations</a:t>
                      </a:r>
                      <a:endParaRPr lang="en-GB" sz="1100" spc="0" dirty="0">
                        <a:latin typeface="Century Gothic" panose="020B0502020202020204" pitchFamily="34" charset="0"/>
                        <a:cs typeface="Calibri"/>
                      </a:endParaRPr>
                    </a:p>
                  </a:txBody>
                  <a:tcPr marL="36000" marR="36000" marT="36000" marB="3600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646734"/>
                  </a:ext>
                </a:extLst>
              </a:tr>
              <a:tr h="1570408">
                <a:tc>
                  <a:txBody>
                    <a:bodyPr/>
                    <a:lstStyle/>
                    <a:p>
                      <a:pPr marL="91440" indent="0">
                        <a:lnSpc>
                          <a:spcPct val="100000"/>
                        </a:lnSpc>
                        <a:spcBef>
                          <a:spcPts val="340"/>
                        </a:spcBef>
                        <a:buFont typeface="Arial MT"/>
                        <a:buNone/>
                        <a:tabLst>
                          <a:tab pos="264795" algn="l"/>
                        </a:tabLst>
                      </a:pPr>
                      <a:endParaRPr sz="1100" dirty="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36000" marR="36000" marT="36000" marB="3600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3223616"/>
                  </a:ext>
                </a:extLst>
              </a:tr>
            </a:tbl>
          </a:graphicData>
        </a:graphic>
      </p:graphicFrame>
      <p:pic>
        <p:nvPicPr>
          <p:cNvPr id="22" name="Picture 21">
            <a:extLst>
              <a:ext uri="{FF2B5EF4-FFF2-40B4-BE49-F238E27FC236}">
                <a16:creationId xmlns:a16="http://schemas.microsoft.com/office/drawing/2014/main" id="{1E7C2E57-BE57-40A2-A5BE-75DA04B293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436"/>
            <a:ext cx="6858000" cy="521208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421B0F25-6400-4E4E-A300-D7353B96FFF1}"/>
              </a:ext>
            </a:extLst>
          </p:cNvPr>
          <p:cNvSpPr txBox="1"/>
          <p:nvPr/>
        </p:nvSpPr>
        <p:spPr>
          <a:xfrm>
            <a:off x="3429000" y="47692"/>
            <a:ext cx="3393534" cy="3502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>
                <a:solidFill>
                  <a:schemeClr val="bg1"/>
                </a:solidFill>
                <a:latin typeface="Century Gothic" panose="020B0502020202020204" pitchFamily="34" charset="0"/>
              </a:rPr>
              <a:t>Methods in Context Practice</a:t>
            </a:r>
          </a:p>
        </p:txBody>
      </p:sp>
    </p:spTree>
    <p:extLst>
      <p:ext uri="{BB962C8B-B14F-4D97-AF65-F5344CB8AC3E}">
        <p14:creationId xmlns:p14="http://schemas.microsoft.com/office/powerpoint/2010/main" val="928167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9A37915-3D28-ED4E-8883-2C9CFC0877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790" y="604032"/>
            <a:ext cx="6398419" cy="8697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626404"/>
      </p:ext>
    </p:extLst>
  </p:cSld>
  <p:clrMapOvr>
    <a:masterClrMapping/>
  </p:clrMapOvr>
</p:sld>
</file>

<file path=ppt/theme/theme1.xml><?xml version="1.0" encoding="utf-8"?>
<a:theme xmlns:a="http://schemas.openxmlformats.org/drawingml/2006/main" name="Not front page branding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t front page branding" id="{866CD925-01A1-4E5A-A900-857654390703}" vid="{705100BB-4A8D-4969-98D5-624C456ABF7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Not front page branding</Template>
  <TotalTime>0</TotalTime>
  <Words>73</Words>
  <Application>Microsoft Office PowerPoint</Application>
  <PresentationFormat>A4 Paper (210x297 mm)</PresentationFormat>
  <Paragraphs>30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 MT</vt:lpstr>
      <vt:lpstr>Calibri</vt:lpstr>
      <vt:lpstr>Calibri Light</vt:lpstr>
      <vt:lpstr>Century Gothic</vt:lpstr>
      <vt:lpstr>Not front page branding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 Constable</dc:creator>
  <cp:lastModifiedBy>Kimberley Constable</cp:lastModifiedBy>
  <cp:revision>293</cp:revision>
  <cp:lastPrinted>2020-02-25T20:02:47Z</cp:lastPrinted>
  <dcterms:created xsi:type="dcterms:W3CDTF">2018-02-02T15:51:32Z</dcterms:created>
  <dcterms:modified xsi:type="dcterms:W3CDTF">2024-06-04T16:20:09Z</dcterms:modified>
</cp:coreProperties>
</file>