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6858000" cy="9906000" type="A4"/>
  <p:notesSz cx="6888163" cy="967105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F8344-0087-491F-B9D8-86FA69AC0E8E}" v="2" dt="2023-03-01T13:07:57.0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27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ey Constable" userId="1c67c54c78895851" providerId="LiveId" clId="{1BDEEC00-B3BA-4B8E-ACC5-87388B8B77AF}"/>
    <pc:docChg chg="custSel addSld modSld">
      <pc:chgData name="Kimberley Constable" userId="1c67c54c78895851" providerId="LiveId" clId="{1BDEEC00-B3BA-4B8E-ACC5-87388B8B77AF}" dt="2022-09-14T15:27:20.484" v="191" actId="403"/>
      <pc:docMkLst>
        <pc:docMk/>
      </pc:docMkLst>
      <pc:sldChg chg="addSp delSp modSp mod">
        <pc:chgData name="Kimberley Constable" userId="1c67c54c78895851" providerId="LiveId" clId="{1BDEEC00-B3BA-4B8E-ACC5-87388B8B77AF}" dt="2022-09-14T14:47:00.312" v="142" actId="113"/>
        <pc:sldMkLst>
          <pc:docMk/>
          <pc:sldMk cId="0" sldId="256"/>
        </pc:sldMkLst>
        <pc:spChg chg="add mod">
          <ac:chgData name="Kimberley Constable" userId="1c67c54c78895851" providerId="LiveId" clId="{1BDEEC00-B3BA-4B8E-ACC5-87388B8B77AF}" dt="2022-09-11T17:41:21.039" v="1"/>
          <ac:spMkLst>
            <pc:docMk/>
            <pc:sldMk cId="0" sldId="256"/>
            <ac:spMk id="4" creationId="{797EC8F3-3557-9EF4-B2F0-58877B425F8C}"/>
          </ac:spMkLst>
        </pc:spChg>
        <pc:spChg chg="add mod">
          <ac:chgData name="Kimberley Constable" userId="1c67c54c78895851" providerId="LiveId" clId="{1BDEEC00-B3BA-4B8E-ACC5-87388B8B77AF}" dt="2022-09-11T17:41:21.039" v="1"/>
          <ac:spMkLst>
            <pc:docMk/>
            <pc:sldMk cId="0" sldId="256"/>
            <ac:spMk id="12" creationId="{F0365C0C-1DE5-4FDD-C318-3B6A4D41F9BC}"/>
          </ac:spMkLst>
        </pc:spChg>
        <pc:spChg chg="add mod">
          <ac:chgData name="Kimberley Constable" userId="1c67c54c78895851" providerId="LiveId" clId="{1BDEEC00-B3BA-4B8E-ACC5-87388B8B77AF}" dt="2022-09-11T17:41:21.039" v="1"/>
          <ac:spMkLst>
            <pc:docMk/>
            <pc:sldMk cId="0" sldId="256"/>
            <ac:spMk id="13" creationId="{C2C7BC1D-29BA-77BE-740A-41A01C35CAEA}"/>
          </ac:spMkLst>
        </pc:spChg>
        <pc:spChg chg="add mod">
          <ac:chgData name="Kimberley Constable" userId="1c67c54c78895851" providerId="LiveId" clId="{1BDEEC00-B3BA-4B8E-ACC5-87388B8B77AF}" dt="2022-09-11T17:41:21.039" v="1"/>
          <ac:spMkLst>
            <pc:docMk/>
            <pc:sldMk cId="0" sldId="256"/>
            <ac:spMk id="14" creationId="{3BB5965D-D057-453C-C744-FE44A8C650E0}"/>
          </ac:spMkLst>
        </pc:spChg>
        <pc:spChg chg="add mod">
          <ac:chgData name="Kimberley Constable" userId="1c67c54c78895851" providerId="LiveId" clId="{1BDEEC00-B3BA-4B8E-ACC5-87388B8B77AF}" dt="2022-09-11T17:41:21.039" v="1"/>
          <ac:spMkLst>
            <pc:docMk/>
            <pc:sldMk cId="0" sldId="256"/>
            <ac:spMk id="15" creationId="{23A74EC0-D9A3-5AE7-363B-82991D13AA37}"/>
          </ac:spMkLst>
        </pc:spChg>
        <pc:spChg chg="add mod">
          <ac:chgData name="Kimberley Constable" userId="1c67c54c78895851" providerId="LiveId" clId="{1BDEEC00-B3BA-4B8E-ACC5-87388B8B77AF}" dt="2022-09-14T14:47:00.312" v="142" actId="113"/>
          <ac:spMkLst>
            <pc:docMk/>
            <pc:sldMk cId="0" sldId="256"/>
            <ac:spMk id="16" creationId="{CC3573DB-8875-737A-1737-B4BBE4D6B178}"/>
          </ac:spMkLst>
        </pc:spChg>
        <pc:spChg chg="del mod">
          <ac:chgData name="Kimberley Constable" userId="1c67c54c78895851" providerId="LiveId" clId="{1BDEEC00-B3BA-4B8E-ACC5-87388B8B77AF}" dt="2022-09-14T14:46:13.595" v="65" actId="478"/>
          <ac:spMkLst>
            <pc:docMk/>
            <pc:sldMk cId="0" sldId="256"/>
            <ac:spMk id="23" creationId="{BDF0DE2A-1965-4733-BD88-E22624A65FAA}"/>
          </ac:spMkLst>
        </pc:spChg>
        <pc:spChg chg="del">
          <ac:chgData name="Kimberley Constable" userId="1c67c54c78895851" providerId="LiveId" clId="{1BDEEC00-B3BA-4B8E-ACC5-87388B8B77AF}" dt="2022-09-11T17:41:20.694" v="0" actId="478"/>
          <ac:spMkLst>
            <pc:docMk/>
            <pc:sldMk cId="0" sldId="256"/>
            <ac:spMk id="24" creationId="{D59B7C9C-F5C3-4D54-8294-925CD200E04C}"/>
          </ac:spMkLst>
        </pc:spChg>
        <pc:spChg chg="del">
          <ac:chgData name="Kimberley Constable" userId="1c67c54c78895851" providerId="LiveId" clId="{1BDEEC00-B3BA-4B8E-ACC5-87388B8B77AF}" dt="2022-09-11T17:41:20.694" v="0" actId="478"/>
          <ac:spMkLst>
            <pc:docMk/>
            <pc:sldMk cId="0" sldId="256"/>
            <ac:spMk id="25" creationId="{B5F7DE2F-D98F-4C00-82F9-4F51DD273678}"/>
          </ac:spMkLst>
        </pc:spChg>
        <pc:spChg chg="del">
          <ac:chgData name="Kimberley Constable" userId="1c67c54c78895851" providerId="LiveId" clId="{1BDEEC00-B3BA-4B8E-ACC5-87388B8B77AF}" dt="2022-09-11T17:41:20.694" v="0" actId="478"/>
          <ac:spMkLst>
            <pc:docMk/>
            <pc:sldMk cId="0" sldId="256"/>
            <ac:spMk id="26" creationId="{B57E2E6B-2A12-487C-B92A-D0D16AD1BD05}"/>
          </ac:spMkLst>
        </pc:spChg>
        <pc:spChg chg="del">
          <ac:chgData name="Kimberley Constable" userId="1c67c54c78895851" providerId="LiveId" clId="{1BDEEC00-B3BA-4B8E-ACC5-87388B8B77AF}" dt="2022-09-11T17:41:20.694" v="0" actId="478"/>
          <ac:spMkLst>
            <pc:docMk/>
            <pc:sldMk cId="0" sldId="256"/>
            <ac:spMk id="28" creationId="{5DE8B99D-FF4A-4B83-A7D5-503070ACD9FC}"/>
          </ac:spMkLst>
        </pc:spChg>
        <pc:graphicFrameChg chg="add mod">
          <ac:chgData name="Kimberley Constable" userId="1c67c54c78895851" providerId="LiveId" clId="{1BDEEC00-B3BA-4B8E-ACC5-87388B8B77AF}" dt="2022-09-11T17:41:21.039" v="1"/>
          <ac:graphicFrameMkLst>
            <pc:docMk/>
            <pc:sldMk cId="0" sldId="256"/>
            <ac:graphicFrameMk id="3" creationId="{B2A122FA-BB76-6E0D-FD7B-E198A702C3CF}"/>
          </ac:graphicFrameMkLst>
        </pc:graphicFrameChg>
        <pc:graphicFrameChg chg="del">
          <ac:chgData name="Kimberley Constable" userId="1c67c54c78895851" providerId="LiveId" clId="{1BDEEC00-B3BA-4B8E-ACC5-87388B8B77AF}" dt="2022-09-11T17:41:20.694" v="0" actId="478"/>
          <ac:graphicFrameMkLst>
            <pc:docMk/>
            <pc:sldMk cId="0" sldId="256"/>
            <ac:graphicFrameMk id="21" creationId="{8E83C237-57DF-4B06-BF3D-F33788A0FE31}"/>
          </ac:graphicFrameMkLst>
        </pc:graphicFrameChg>
        <pc:graphicFrameChg chg="del">
          <ac:chgData name="Kimberley Constable" userId="1c67c54c78895851" providerId="LiveId" clId="{1BDEEC00-B3BA-4B8E-ACC5-87388B8B77AF}" dt="2022-09-11T17:41:20.694" v="0" actId="478"/>
          <ac:graphicFrameMkLst>
            <pc:docMk/>
            <pc:sldMk cId="0" sldId="256"/>
            <ac:graphicFrameMk id="22" creationId="{86D043C4-AA36-4E08-A6BD-53AA6BF51EF3}"/>
          </ac:graphicFrameMkLst>
        </pc:graphicFrameChg>
        <pc:cxnChg chg="add mod">
          <ac:chgData name="Kimberley Constable" userId="1c67c54c78895851" providerId="LiveId" clId="{1BDEEC00-B3BA-4B8E-ACC5-87388B8B77AF}" dt="2022-09-11T17:41:21.039" v="1"/>
          <ac:cxnSpMkLst>
            <pc:docMk/>
            <pc:sldMk cId="0" sldId="256"/>
            <ac:cxnSpMk id="5" creationId="{78496077-BAAA-7A2E-61C4-1378F63CE83F}"/>
          </ac:cxnSpMkLst>
        </pc:cxnChg>
        <pc:cxnChg chg="add mod">
          <ac:chgData name="Kimberley Constable" userId="1c67c54c78895851" providerId="LiveId" clId="{1BDEEC00-B3BA-4B8E-ACC5-87388B8B77AF}" dt="2022-09-11T17:41:21.039" v="1"/>
          <ac:cxnSpMkLst>
            <pc:docMk/>
            <pc:sldMk cId="0" sldId="256"/>
            <ac:cxnSpMk id="6" creationId="{DFDB6DE2-78BE-ED8D-C30E-C23E511A412D}"/>
          </ac:cxnSpMkLst>
        </pc:cxnChg>
        <pc:cxnChg chg="add mod">
          <ac:chgData name="Kimberley Constable" userId="1c67c54c78895851" providerId="LiveId" clId="{1BDEEC00-B3BA-4B8E-ACC5-87388B8B77AF}" dt="2022-09-11T17:41:21.039" v="1"/>
          <ac:cxnSpMkLst>
            <pc:docMk/>
            <pc:sldMk cId="0" sldId="256"/>
            <ac:cxnSpMk id="8" creationId="{81C1B7BF-ECF0-65B0-434F-A5E9D9F77F1E}"/>
          </ac:cxnSpMkLst>
        </pc:cxnChg>
        <pc:cxnChg chg="add mod">
          <ac:chgData name="Kimberley Constable" userId="1c67c54c78895851" providerId="LiveId" clId="{1BDEEC00-B3BA-4B8E-ACC5-87388B8B77AF}" dt="2022-09-11T17:41:21.039" v="1"/>
          <ac:cxnSpMkLst>
            <pc:docMk/>
            <pc:sldMk cId="0" sldId="256"/>
            <ac:cxnSpMk id="9" creationId="{81CD5D72-E28E-44E5-0007-EBCCBAE432DA}"/>
          </ac:cxnSpMkLst>
        </pc:cxnChg>
        <pc:cxnChg chg="add mod">
          <ac:chgData name="Kimberley Constable" userId="1c67c54c78895851" providerId="LiveId" clId="{1BDEEC00-B3BA-4B8E-ACC5-87388B8B77AF}" dt="2022-09-11T17:41:21.039" v="1"/>
          <ac:cxnSpMkLst>
            <pc:docMk/>
            <pc:sldMk cId="0" sldId="256"/>
            <ac:cxnSpMk id="10" creationId="{3691DC5D-3276-6BAA-F8DE-E089958BFC28}"/>
          </ac:cxnSpMkLst>
        </pc:cxnChg>
        <pc:cxnChg chg="add mod">
          <ac:chgData name="Kimberley Constable" userId="1c67c54c78895851" providerId="LiveId" clId="{1BDEEC00-B3BA-4B8E-ACC5-87388B8B77AF}" dt="2022-09-11T17:41:21.039" v="1"/>
          <ac:cxnSpMkLst>
            <pc:docMk/>
            <pc:sldMk cId="0" sldId="256"/>
            <ac:cxnSpMk id="11" creationId="{D5339FE4-D9A4-6766-7E11-F8F489E56A2A}"/>
          </ac:cxnSpMkLst>
        </pc:cxnChg>
      </pc:sldChg>
      <pc:sldChg chg="addSp modSp new mod">
        <pc:chgData name="Kimberley Constable" userId="1c67c54c78895851" providerId="LiveId" clId="{1BDEEC00-B3BA-4B8E-ACC5-87388B8B77AF}" dt="2022-09-14T15:27:20.484" v="191" actId="403"/>
        <pc:sldMkLst>
          <pc:docMk/>
          <pc:sldMk cId="1565878495" sldId="257"/>
        </pc:sldMkLst>
        <pc:graphicFrameChg chg="add modGraphic">
          <ac:chgData name="Kimberley Constable" userId="1c67c54c78895851" providerId="LiveId" clId="{1BDEEC00-B3BA-4B8E-ACC5-87388B8B77AF}" dt="2022-09-14T15:27:20.484" v="191" actId="403"/>
          <ac:graphicFrameMkLst>
            <pc:docMk/>
            <pc:sldMk cId="1565878495" sldId="257"/>
            <ac:graphicFrameMk id="2" creationId="{48285EA5-50D4-7B38-61D5-733E40C8F785}"/>
          </ac:graphicFrameMkLst>
        </pc:graphicFrameChg>
      </pc:sldChg>
    </pc:docChg>
  </pc:docChgLst>
  <pc:docChgLst>
    <pc:chgData name="Kimberley Constable" userId="1c67c54c78895851" providerId="LiveId" clId="{731E6D4F-39FC-4566-96BF-5D60CEB3DD10}"/>
    <pc:docChg chg="modSld">
      <pc:chgData name="Kimberley Constable" userId="1c67c54c78895851" providerId="LiveId" clId="{731E6D4F-39FC-4566-96BF-5D60CEB3DD10}" dt="2023-01-16T17:24:13.136" v="4" actId="113"/>
      <pc:docMkLst>
        <pc:docMk/>
      </pc:docMkLst>
      <pc:sldChg chg="modSp mod">
        <pc:chgData name="Kimberley Constable" userId="1c67c54c78895851" providerId="LiveId" clId="{731E6D4F-39FC-4566-96BF-5D60CEB3DD10}" dt="2023-01-16T17:24:13.136" v="4" actId="113"/>
        <pc:sldMkLst>
          <pc:docMk/>
          <pc:sldMk cId="0" sldId="256"/>
        </pc:sldMkLst>
        <pc:spChg chg="mod">
          <ac:chgData name="Kimberley Constable" userId="1c67c54c78895851" providerId="LiveId" clId="{731E6D4F-39FC-4566-96BF-5D60CEB3DD10}" dt="2023-01-16T17:24:13.136" v="4" actId="113"/>
          <ac:spMkLst>
            <pc:docMk/>
            <pc:sldMk cId="0" sldId="256"/>
            <ac:spMk id="16" creationId="{CC3573DB-8875-737A-1737-B4BBE4D6B178}"/>
          </ac:spMkLst>
        </pc:spChg>
      </pc:sldChg>
    </pc:docChg>
  </pc:docChgLst>
  <pc:docChgLst>
    <pc:chgData name="Kimberley Constable" userId="1c67c54c78895851" providerId="LiveId" clId="{8B2F8344-0087-491F-B9D8-86FA69AC0E8E}"/>
    <pc:docChg chg="undo custSel delSld modSld">
      <pc:chgData name="Kimberley Constable" userId="1c67c54c78895851" providerId="LiveId" clId="{8B2F8344-0087-491F-B9D8-86FA69AC0E8E}" dt="2023-03-01T13:07:57.073" v="16" actId="164"/>
      <pc:docMkLst>
        <pc:docMk/>
      </pc:docMkLst>
      <pc:sldChg chg="addSp modSp mod">
        <pc:chgData name="Kimberley Constable" userId="1c67c54c78895851" providerId="LiveId" clId="{8B2F8344-0087-491F-B9D8-86FA69AC0E8E}" dt="2023-03-01T13:07:57.073" v="16" actId="164"/>
        <pc:sldMkLst>
          <pc:docMk/>
          <pc:sldMk cId="0" sldId="256"/>
        </pc:sldMkLst>
        <pc:spChg chg="mod">
          <ac:chgData name="Kimberley Constable" userId="1c67c54c78895851" providerId="LiveId" clId="{8B2F8344-0087-491F-B9D8-86FA69AC0E8E}" dt="2023-03-01T13:07:57.073" v="16" actId="164"/>
          <ac:spMkLst>
            <pc:docMk/>
            <pc:sldMk cId="0" sldId="256"/>
            <ac:spMk id="4" creationId="{797EC8F3-3557-9EF4-B2F0-58877B425F8C}"/>
          </ac:spMkLst>
        </pc:spChg>
        <pc:spChg chg="mod">
          <ac:chgData name="Kimberley Constable" userId="1c67c54c78895851" providerId="LiveId" clId="{8B2F8344-0087-491F-B9D8-86FA69AC0E8E}" dt="2023-03-01T13:05:01.086" v="9" actId="164"/>
          <ac:spMkLst>
            <pc:docMk/>
            <pc:sldMk cId="0" sldId="256"/>
            <ac:spMk id="12" creationId="{F0365C0C-1DE5-4FDD-C318-3B6A4D41F9BC}"/>
          </ac:spMkLst>
        </pc:spChg>
        <pc:spChg chg="mod">
          <ac:chgData name="Kimberley Constable" userId="1c67c54c78895851" providerId="LiveId" clId="{8B2F8344-0087-491F-B9D8-86FA69AC0E8E}" dt="2023-03-01T13:05:01.086" v="9" actId="164"/>
          <ac:spMkLst>
            <pc:docMk/>
            <pc:sldMk cId="0" sldId="256"/>
            <ac:spMk id="13" creationId="{C2C7BC1D-29BA-77BE-740A-41A01C35CAEA}"/>
          </ac:spMkLst>
        </pc:spChg>
        <pc:spChg chg="mod">
          <ac:chgData name="Kimberley Constable" userId="1c67c54c78895851" providerId="LiveId" clId="{8B2F8344-0087-491F-B9D8-86FA69AC0E8E}" dt="2023-03-01T13:05:01.086" v="9" actId="164"/>
          <ac:spMkLst>
            <pc:docMk/>
            <pc:sldMk cId="0" sldId="256"/>
            <ac:spMk id="14" creationId="{3BB5965D-D057-453C-C744-FE44A8C650E0}"/>
          </ac:spMkLst>
        </pc:spChg>
        <pc:spChg chg="mod">
          <ac:chgData name="Kimberley Constable" userId="1c67c54c78895851" providerId="LiveId" clId="{8B2F8344-0087-491F-B9D8-86FA69AC0E8E}" dt="2023-03-01T13:05:01.086" v="9" actId="164"/>
          <ac:spMkLst>
            <pc:docMk/>
            <pc:sldMk cId="0" sldId="256"/>
            <ac:spMk id="15" creationId="{23A74EC0-D9A3-5AE7-363B-82991D13AA37}"/>
          </ac:spMkLst>
        </pc:spChg>
        <pc:spChg chg="mod">
          <ac:chgData name="Kimberley Constable" userId="1c67c54c78895851" providerId="LiveId" clId="{8B2F8344-0087-491F-B9D8-86FA69AC0E8E}" dt="2023-03-01T12:55:14.845" v="4" actId="14100"/>
          <ac:spMkLst>
            <pc:docMk/>
            <pc:sldMk cId="0" sldId="256"/>
            <ac:spMk id="16" creationId="{CC3573DB-8875-737A-1737-B4BBE4D6B178}"/>
          </ac:spMkLst>
        </pc:spChg>
        <pc:grpChg chg="add mod">
          <ac:chgData name="Kimberley Constable" userId="1c67c54c78895851" providerId="LiveId" clId="{8B2F8344-0087-491F-B9D8-86FA69AC0E8E}" dt="2023-03-01T13:07:57.073" v="16" actId="164"/>
          <ac:grpSpMkLst>
            <pc:docMk/>
            <pc:sldMk cId="0" sldId="256"/>
            <ac:grpSpMk id="17" creationId="{110FCCBB-C545-505C-1A2A-12A5E00F435F}"/>
          </ac:grpSpMkLst>
        </pc:grpChg>
        <pc:grpChg chg="add mod">
          <ac:chgData name="Kimberley Constable" userId="1c67c54c78895851" providerId="LiveId" clId="{8B2F8344-0087-491F-B9D8-86FA69AC0E8E}" dt="2023-03-01T13:07:57.073" v="16" actId="164"/>
          <ac:grpSpMkLst>
            <pc:docMk/>
            <pc:sldMk cId="0" sldId="256"/>
            <ac:grpSpMk id="18" creationId="{F3A0802F-B9F9-3375-3C78-0ED6BCCA5634}"/>
          </ac:grpSpMkLst>
        </pc:grpChg>
        <pc:graphicFrameChg chg="mod">
          <ac:chgData name="Kimberley Constable" userId="1c67c54c78895851" providerId="LiveId" clId="{8B2F8344-0087-491F-B9D8-86FA69AC0E8E}" dt="2023-03-01T12:55:33.523" v="7" actId="1076"/>
          <ac:graphicFrameMkLst>
            <pc:docMk/>
            <pc:sldMk cId="0" sldId="256"/>
            <ac:graphicFrameMk id="3" creationId="{B2A122FA-BB76-6E0D-FD7B-E198A702C3CF}"/>
          </ac:graphicFrameMkLst>
        </pc:graphicFrameChg>
        <pc:cxnChg chg="mod">
          <ac:chgData name="Kimberley Constable" userId="1c67c54c78895851" providerId="LiveId" clId="{8B2F8344-0087-491F-B9D8-86FA69AC0E8E}" dt="2023-03-01T13:05:18.541" v="14" actId="14100"/>
          <ac:cxnSpMkLst>
            <pc:docMk/>
            <pc:sldMk cId="0" sldId="256"/>
            <ac:cxnSpMk id="5" creationId="{78496077-BAAA-7A2E-61C4-1378F63CE83F}"/>
          </ac:cxnSpMkLst>
        </pc:cxnChg>
        <pc:cxnChg chg="mod">
          <ac:chgData name="Kimberley Constable" userId="1c67c54c78895851" providerId="LiveId" clId="{8B2F8344-0087-491F-B9D8-86FA69AC0E8E}" dt="2023-03-01T13:05:01.086" v="9" actId="164"/>
          <ac:cxnSpMkLst>
            <pc:docMk/>
            <pc:sldMk cId="0" sldId="256"/>
            <ac:cxnSpMk id="6" creationId="{DFDB6DE2-78BE-ED8D-C30E-C23E511A412D}"/>
          </ac:cxnSpMkLst>
        </pc:cxnChg>
        <pc:cxnChg chg="mod">
          <ac:chgData name="Kimberley Constable" userId="1c67c54c78895851" providerId="LiveId" clId="{8B2F8344-0087-491F-B9D8-86FA69AC0E8E}" dt="2023-03-01T13:05:01.086" v="9" actId="164"/>
          <ac:cxnSpMkLst>
            <pc:docMk/>
            <pc:sldMk cId="0" sldId="256"/>
            <ac:cxnSpMk id="8" creationId="{81C1B7BF-ECF0-65B0-434F-A5E9D9F77F1E}"/>
          </ac:cxnSpMkLst>
        </pc:cxnChg>
        <pc:cxnChg chg="mod">
          <ac:chgData name="Kimberley Constable" userId="1c67c54c78895851" providerId="LiveId" clId="{8B2F8344-0087-491F-B9D8-86FA69AC0E8E}" dt="2023-03-01T13:05:01.086" v="9" actId="164"/>
          <ac:cxnSpMkLst>
            <pc:docMk/>
            <pc:sldMk cId="0" sldId="256"/>
            <ac:cxnSpMk id="9" creationId="{81CD5D72-E28E-44E5-0007-EBCCBAE432DA}"/>
          </ac:cxnSpMkLst>
        </pc:cxnChg>
        <pc:cxnChg chg="mod">
          <ac:chgData name="Kimberley Constable" userId="1c67c54c78895851" providerId="LiveId" clId="{8B2F8344-0087-491F-B9D8-86FA69AC0E8E}" dt="2023-03-01T13:05:01.086" v="9" actId="164"/>
          <ac:cxnSpMkLst>
            <pc:docMk/>
            <pc:sldMk cId="0" sldId="256"/>
            <ac:cxnSpMk id="10" creationId="{3691DC5D-3276-6BAA-F8DE-E089958BFC28}"/>
          </ac:cxnSpMkLst>
        </pc:cxnChg>
        <pc:cxnChg chg="mod">
          <ac:chgData name="Kimberley Constable" userId="1c67c54c78895851" providerId="LiveId" clId="{8B2F8344-0087-491F-B9D8-86FA69AC0E8E}" dt="2023-03-01T13:05:01.086" v="9" actId="164"/>
          <ac:cxnSpMkLst>
            <pc:docMk/>
            <pc:sldMk cId="0" sldId="256"/>
            <ac:cxnSpMk id="11" creationId="{D5339FE4-D9A4-6766-7E11-F8F489E56A2A}"/>
          </ac:cxnSpMkLst>
        </pc:cxnChg>
      </pc:sldChg>
      <pc:sldChg chg="del">
        <pc:chgData name="Kimberley Constable" userId="1c67c54c78895851" providerId="LiveId" clId="{8B2F8344-0087-491F-B9D8-86FA69AC0E8E}" dt="2023-03-01T12:54:49.212" v="0" actId="47"/>
        <pc:sldMkLst>
          <pc:docMk/>
          <pc:sldMk cId="1565878495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7999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624059"/>
            <a:ext cx="6858000" cy="281940"/>
          </a:xfrm>
          <a:custGeom>
            <a:avLst/>
            <a:gdLst/>
            <a:ahLst/>
            <a:cxnLst/>
            <a:rect l="l" t="t" r="r" b="b"/>
            <a:pathLst>
              <a:path w="6858000" h="281940">
                <a:moveTo>
                  <a:pt x="6858000" y="0"/>
                </a:moveTo>
                <a:lnTo>
                  <a:pt x="0" y="0"/>
                </a:lnTo>
                <a:lnTo>
                  <a:pt x="0" y="281937"/>
                </a:lnTo>
                <a:lnTo>
                  <a:pt x="6858000" y="281937"/>
                </a:lnTo>
                <a:lnTo>
                  <a:pt x="6858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7999" cy="521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9000" y="80009"/>
            <a:ext cx="335038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FFFFFF"/>
                </a:solidFill>
                <a:latin typeface="Century Gothic" panose="020B0502020202020204" pitchFamily="34" charset="0"/>
                <a:cs typeface="Verdana"/>
              </a:rPr>
              <a:t>10 </a:t>
            </a:r>
            <a:r>
              <a:rPr lang="en-US" sz="1800" b="1">
                <a:solidFill>
                  <a:srgbClr val="FFFFFF"/>
                </a:solidFill>
                <a:latin typeface="Century Gothic" panose="020B0502020202020204" pitchFamily="34" charset="0"/>
                <a:cs typeface="Verdana"/>
              </a:rPr>
              <a:t>Mark </a:t>
            </a:r>
            <a:r>
              <a:rPr lang="en-US" b="1">
                <a:solidFill>
                  <a:srgbClr val="FFFFFF"/>
                </a:solidFill>
                <a:latin typeface="Century Gothic" panose="020B0502020202020204" pitchFamily="34" charset="0"/>
                <a:cs typeface="Verdana"/>
              </a:rPr>
              <a:t>No</a:t>
            </a:r>
            <a:r>
              <a:rPr lang="en-US" sz="1800" b="1">
                <a:solidFill>
                  <a:srgbClr val="FFFFFF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Century Gothic" panose="020B0502020202020204" pitchFamily="34" charset="0"/>
                <a:cs typeface="Verdana"/>
              </a:rPr>
              <a:t>Item Planner</a:t>
            </a:r>
            <a:endParaRPr sz="1800" dirty="0">
              <a:latin typeface="Century Gothic" panose="020B0502020202020204" pitchFamily="34" charset="0"/>
              <a:cs typeface="Verdana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2A122FA-BB76-6E0D-FD7B-E198A702C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25099"/>
              </p:ext>
            </p:extLst>
          </p:nvPr>
        </p:nvGraphicFramePr>
        <p:xfrm>
          <a:off x="581526" y="1752600"/>
          <a:ext cx="5694948" cy="794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8316">
                  <a:extLst>
                    <a:ext uri="{9D8B030D-6E8A-4147-A177-3AD203B41FA5}">
                      <a16:colId xmlns:a16="http://schemas.microsoft.com/office/drawing/2014/main" val="1301827677"/>
                    </a:ext>
                  </a:extLst>
                </a:gridCol>
                <a:gridCol w="1898316">
                  <a:extLst>
                    <a:ext uri="{9D8B030D-6E8A-4147-A177-3AD203B41FA5}">
                      <a16:colId xmlns:a16="http://schemas.microsoft.com/office/drawing/2014/main" val="2812703823"/>
                    </a:ext>
                  </a:extLst>
                </a:gridCol>
                <a:gridCol w="1898316">
                  <a:extLst>
                    <a:ext uri="{9D8B030D-6E8A-4147-A177-3AD203B41FA5}">
                      <a16:colId xmlns:a16="http://schemas.microsoft.com/office/drawing/2014/main" val="141049119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Command Words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Topic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Focus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74364"/>
                  </a:ext>
                </a:extLst>
              </a:tr>
              <a:tr h="535061"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16153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FCCBB-C545-505C-1A2A-12A5E00F435F}"/>
              </a:ext>
            </a:extLst>
          </p:cNvPr>
          <p:cNvGrpSpPr/>
          <p:nvPr/>
        </p:nvGrpSpPr>
        <p:grpSpPr>
          <a:xfrm>
            <a:off x="511119" y="2789593"/>
            <a:ext cx="5780419" cy="6659205"/>
            <a:chOff x="511119" y="2789593"/>
            <a:chExt cx="5780419" cy="66592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7EC8F3-3557-9EF4-B2F0-58877B425F8C}"/>
                </a:ext>
              </a:extLst>
            </p:cNvPr>
            <p:cNvSpPr/>
            <p:nvPr/>
          </p:nvSpPr>
          <p:spPr>
            <a:xfrm>
              <a:off x="511119" y="2789593"/>
              <a:ext cx="385011" cy="66592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600" b="1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POSSIBLE ANSWERS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3A0802F-B9F9-3375-3C78-0ED6BCCA5634}"/>
                </a:ext>
              </a:extLst>
            </p:cNvPr>
            <p:cNvGrpSpPr/>
            <p:nvPr/>
          </p:nvGrpSpPr>
          <p:grpSpPr>
            <a:xfrm>
              <a:off x="896130" y="2927031"/>
              <a:ext cx="5395408" cy="6521767"/>
              <a:chOff x="896130" y="2818962"/>
              <a:chExt cx="5395408" cy="412245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496077-BAAA-7A2E-61C4-1378F63CE83F}"/>
                  </a:ext>
                </a:extLst>
              </p:cNvPr>
              <p:cNvCxnSpPr>
                <a:cxnSpLocks/>
                <a:stCxn id="4" idx="3"/>
              </p:cNvCxnSpPr>
              <p:nvPr/>
            </p:nvCxnSpPr>
            <p:spPr>
              <a:xfrm flipV="1">
                <a:off x="896130" y="4800412"/>
                <a:ext cx="360000" cy="34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FDB6DE2-78BE-ED8D-C30E-C23E511A4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4046" y="3166013"/>
                <a:ext cx="16461" cy="34079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1C1B7BF-ECF0-65B0-434F-A5E9D9F77F1E}"/>
                  </a:ext>
                </a:extLst>
              </p:cNvPr>
              <p:cNvCxnSpPr/>
              <p:nvPr/>
            </p:nvCxnSpPr>
            <p:spPr>
              <a:xfrm flipV="1">
                <a:off x="1232277" y="3174034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1CD5D72-E28E-44E5-0007-EBCCBAE432DA}"/>
                  </a:ext>
                </a:extLst>
              </p:cNvPr>
              <p:cNvCxnSpPr/>
              <p:nvPr/>
            </p:nvCxnSpPr>
            <p:spPr>
              <a:xfrm flipV="1">
                <a:off x="1240507" y="6573924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691DC5D-3276-6BAA-F8DE-E089958BFC28}"/>
                  </a:ext>
                </a:extLst>
              </p:cNvPr>
              <p:cNvCxnSpPr/>
              <p:nvPr/>
            </p:nvCxnSpPr>
            <p:spPr>
              <a:xfrm flipV="1">
                <a:off x="1231997" y="5510913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5339FE4-D9A4-6766-7E11-F8F489E56A2A}"/>
                  </a:ext>
                </a:extLst>
              </p:cNvPr>
              <p:cNvCxnSpPr/>
              <p:nvPr/>
            </p:nvCxnSpPr>
            <p:spPr>
              <a:xfrm flipV="1">
                <a:off x="1232277" y="4256876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0365C0C-1DE5-4FDD-C318-3B6A4D41F9BC}"/>
                  </a:ext>
                </a:extLst>
              </p:cNvPr>
              <p:cNvSpPr/>
              <p:nvPr/>
            </p:nvSpPr>
            <p:spPr>
              <a:xfrm>
                <a:off x="1591996" y="2818962"/>
                <a:ext cx="4691590" cy="72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C7BC1D-29BA-77BE-740A-41A01C35CAEA}"/>
                  </a:ext>
                </a:extLst>
              </p:cNvPr>
              <p:cNvSpPr/>
              <p:nvPr/>
            </p:nvSpPr>
            <p:spPr>
              <a:xfrm>
                <a:off x="1599948" y="3904148"/>
                <a:ext cx="4691590" cy="72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BB5965D-D057-453C-C744-FE44A8C650E0}"/>
                  </a:ext>
                </a:extLst>
              </p:cNvPr>
              <p:cNvSpPr/>
              <p:nvPr/>
            </p:nvSpPr>
            <p:spPr>
              <a:xfrm>
                <a:off x="1599948" y="5150913"/>
                <a:ext cx="4691590" cy="72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3A74EC0-D9A3-5AE7-363B-82991D13AA37}"/>
                  </a:ext>
                </a:extLst>
              </p:cNvPr>
              <p:cNvSpPr/>
              <p:nvPr/>
            </p:nvSpPr>
            <p:spPr>
              <a:xfrm>
                <a:off x="1584884" y="6221415"/>
                <a:ext cx="4691590" cy="72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C3573DB-8875-737A-1737-B4BBE4D6B178}"/>
              </a:ext>
            </a:extLst>
          </p:cNvPr>
          <p:cNvSpPr txBox="1"/>
          <p:nvPr/>
        </p:nvSpPr>
        <p:spPr>
          <a:xfrm>
            <a:off x="625642" y="838200"/>
            <a:ext cx="5710012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Constable</dc:creator>
  <cp:lastModifiedBy>Kimberley Constable</cp:lastModifiedBy>
  <cp:revision>20</cp:revision>
  <cp:lastPrinted>2020-02-04T16:42:48Z</cp:lastPrinted>
  <dcterms:created xsi:type="dcterms:W3CDTF">2019-11-27T07:18:40Z</dcterms:created>
  <dcterms:modified xsi:type="dcterms:W3CDTF">2023-03-01T13:07:59Z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2019-11-27T00:00:00Z</vt:filetime>
  </property>
</Properties>
</file>