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251999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147C5-6063-4397-950E-9A5D857ED64D}" v="59" dt="2022-08-11T20:25:05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24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A0A147C5-6063-4397-950E-9A5D857ED64D}"/>
    <pc:docChg chg="undo custSel addSld delSld modSld">
      <pc:chgData name="Kimberley Constable" userId="1c67c54c78895851" providerId="LiveId" clId="{A0A147C5-6063-4397-950E-9A5D857ED64D}" dt="2022-08-11T20:26:44.156" v="3215" actId="1582"/>
      <pc:docMkLst>
        <pc:docMk/>
      </pc:docMkLst>
      <pc:sldChg chg="addSp delSp modSp del mod">
        <pc:chgData name="Kimberley Constable" userId="1c67c54c78895851" providerId="LiveId" clId="{A0A147C5-6063-4397-950E-9A5D857ED64D}" dt="2022-08-11T16:47:19.684" v="749" actId="47"/>
        <pc:sldMkLst>
          <pc:docMk/>
          <pc:sldMk cId="3312592502" sldId="256"/>
        </pc:sldMkLst>
        <pc:spChg chg="add del mod">
          <ac:chgData name="Kimberley Constable" userId="1c67c54c78895851" providerId="LiveId" clId="{A0A147C5-6063-4397-950E-9A5D857ED64D}" dt="2022-08-11T15:57:26.566" v="16" actId="478"/>
          <ac:spMkLst>
            <pc:docMk/>
            <pc:sldMk cId="3312592502" sldId="256"/>
            <ac:spMk id="3" creationId="{AD4352F4-BB45-86FA-353A-819E26334720}"/>
          </ac:spMkLst>
        </pc:spChg>
        <pc:spChg chg="mod">
          <ac:chgData name="Kimberley Constable" userId="1c67c54c78895851" providerId="LiveId" clId="{A0A147C5-6063-4397-950E-9A5D857ED64D}" dt="2022-08-11T16:05:45.691" v="110" actId="1582"/>
          <ac:spMkLst>
            <pc:docMk/>
            <pc:sldMk cId="3312592502" sldId="256"/>
            <ac:spMk id="4" creationId="{C6F4E9FE-5A66-EAD8-00CE-D1304D43D862}"/>
          </ac:spMkLst>
        </pc:spChg>
        <pc:spChg chg="add mod">
          <ac:chgData name="Kimberley Constable" userId="1c67c54c78895851" providerId="LiveId" clId="{A0A147C5-6063-4397-950E-9A5D857ED64D}" dt="2022-08-11T16:08:02.694" v="119" actId="1076"/>
          <ac:spMkLst>
            <pc:docMk/>
            <pc:sldMk cId="3312592502" sldId="256"/>
            <ac:spMk id="7" creationId="{DB80AE28-0EF5-A015-C78B-F84EE2A78B1F}"/>
          </ac:spMkLst>
        </pc:spChg>
        <pc:spChg chg="add mod">
          <ac:chgData name="Kimberley Constable" userId="1c67c54c78895851" providerId="LiveId" clId="{A0A147C5-6063-4397-950E-9A5D857ED64D}" dt="2022-08-11T16:08:02.694" v="119" actId="1076"/>
          <ac:spMkLst>
            <pc:docMk/>
            <pc:sldMk cId="3312592502" sldId="256"/>
            <ac:spMk id="12" creationId="{E4073149-20E3-B497-D17A-DABB6C2097BC}"/>
          </ac:spMkLst>
        </pc:spChg>
        <pc:spChg chg="mod">
          <ac:chgData name="Kimberley Constable" userId="1c67c54c78895851" providerId="LiveId" clId="{A0A147C5-6063-4397-950E-9A5D857ED64D}" dt="2022-08-11T16:06:31.524" v="118" actId="403"/>
          <ac:spMkLst>
            <pc:docMk/>
            <pc:sldMk cId="3312592502" sldId="256"/>
            <ac:spMk id="14" creationId="{9D611DB5-2E2C-777C-A5B2-786F3369110A}"/>
          </ac:spMkLst>
        </pc:spChg>
        <pc:spChg chg="add del mod">
          <ac:chgData name="Kimberley Constable" userId="1c67c54c78895851" providerId="LiveId" clId="{A0A147C5-6063-4397-950E-9A5D857ED64D}" dt="2022-08-11T15:58:31.165" v="20" actId="478"/>
          <ac:spMkLst>
            <pc:docMk/>
            <pc:sldMk cId="3312592502" sldId="256"/>
            <ac:spMk id="15" creationId="{E484F1BD-538A-54BD-4882-D2C7E39A841A}"/>
          </ac:spMkLst>
        </pc:spChg>
        <pc:spChg chg="add mod">
          <ac:chgData name="Kimberley Constable" userId="1c67c54c78895851" providerId="LiveId" clId="{A0A147C5-6063-4397-950E-9A5D857ED64D}" dt="2022-08-11T16:08:02.694" v="119" actId="1076"/>
          <ac:spMkLst>
            <pc:docMk/>
            <pc:sldMk cId="3312592502" sldId="256"/>
            <ac:spMk id="19" creationId="{A709DEBB-E0DC-2C70-FC25-8E7E37E62F75}"/>
          </ac:spMkLst>
        </pc:spChg>
        <pc:spChg chg="add mod">
          <ac:chgData name="Kimberley Constable" userId="1c67c54c78895851" providerId="LiveId" clId="{A0A147C5-6063-4397-950E-9A5D857ED64D}" dt="2022-08-11T16:08:02.694" v="119" actId="1076"/>
          <ac:spMkLst>
            <pc:docMk/>
            <pc:sldMk cId="3312592502" sldId="256"/>
            <ac:spMk id="20" creationId="{0F67B0A8-F37E-8EE5-8B7D-5E97685E5D25}"/>
          </ac:spMkLst>
        </pc:spChg>
        <pc:spChg chg="add mod">
          <ac:chgData name="Kimberley Constable" userId="1c67c54c78895851" providerId="LiveId" clId="{A0A147C5-6063-4397-950E-9A5D857ED64D}" dt="2022-08-11T16:17:46.084" v="454" actId="14100"/>
          <ac:spMkLst>
            <pc:docMk/>
            <pc:sldMk cId="3312592502" sldId="256"/>
            <ac:spMk id="21" creationId="{E62C6A4D-B9CC-BAA0-291B-979D37A7F9F8}"/>
          </ac:spMkLst>
        </pc:spChg>
        <pc:graphicFrameChg chg="add mod modGraphic">
          <ac:chgData name="Kimberley Constable" userId="1c67c54c78895851" providerId="LiveId" clId="{A0A147C5-6063-4397-950E-9A5D857ED64D}" dt="2022-08-11T16:17:03.752" v="444" actId="403"/>
          <ac:graphicFrameMkLst>
            <pc:docMk/>
            <pc:sldMk cId="3312592502" sldId="256"/>
            <ac:graphicFrameMk id="2" creationId="{2168964A-9D66-DEB8-7C0A-3A710210A7E5}"/>
          </ac:graphicFrameMkLst>
        </pc:graphicFrameChg>
        <pc:graphicFrameChg chg="mod modGraphic">
          <ac:chgData name="Kimberley Constable" userId="1c67c54c78895851" providerId="LiveId" clId="{A0A147C5-6063-4397-950E-9A5D857ED64D}" dt="2022-08-11T16:06:23.236" v="116" actId="1076"/>
          <ac:graphicFrameMkLst>
            <pc:docMk/>
            <pc:sldMk cId="3312592502" sldId="256"/>
            <ac:graphicFrameMk id="5" creationId="{97AE0315-F5E1-65F5-A876-1A1285E48040}"/>
          </ac:graphicFrameMkLst>
        </pc:graphicFrameChg>
        <pc:graphicFrameChg chg="modGraphic">
          <ac:chgData name="Kimberley Constable" userId="1c67c54c78895851" providerId="LiveId" clId="{A0A147C5-6063-4397-950E-9A5D857ED64D}" dt="2022-08-11T16:05:36.516" v="108" actId="14734"/>
          <ac:graphicFrameMkLst>
            <pc:docMk/>
            <pc:sldMk cId="3312592502" sldId="256"/>
            <ac:graphicFrameMk id="6" creationId="{AEBA5B37-762B-010B-DBA5-63A0299ADDA7}"/>
          </ac:graphicFrameMkLst>
        </pc:graphicFrameChg>
        <pc:graphicFrameChg chg="modGraphic">
          <ac:chgData name="Kimberley Constable" userId="1c67c54c78895851" providerId="LiveId" clId="{A0A147C5-6063-4397-950E-9A5D857ED64D}" dt="2022-08-11T16:06:17.619" v="115" actId="14734"/>
          <ac:graphicFrameMkLst>
            <pc:docMk/>
            <pc:sldMk cId="3312592502" sldId="256"/>
            <ac:graphicFrameMk id="10" creationId="{3783352B-6FE5-DF6C-2C00-C9D252838754}"/>
          </ac:graphicFrameMkLst>
        </pc:graphicFrameChg>
        <pc:graphicFrameChg chg="add mod modGraphic">
          <ac:chgData name="Kimberley Constable" userId="1c67c54c78895851" providerId="LiveId" clId="{A0A147C5-6063-4397-950E-9A5D857ED64D}" dt="2022-08-11T16:08:52.742" v="128" actId="2711"/>
          <ac:graphicFrameMkLst>
            <pc:docMk/>
            <pc:sldMk cId="3312592502" sldId="256"/>
            <ac:graphicFrameMk id="17" creationId="{076C1375-0F14-3BFA-C2E3-FB1F501278BB}"/>
          </ac:graphicFrameMkLst>
        </pc:graphicFrameChg>
        <pc:graphicFrameChg chg="add mod modGraphic">
          <ac:chgData name="Kimberley Constable" userId="1c67c54c78895851" providerId="LiveId" clId="{A0A147C5-6063-4397-950E-9A5D857ED64D}" dt="2022-08-11T16:09:13.487" v="134"/>
          <ac:graphicFrameMkLst>
            <pc:docMk/>
            <pc:sldMk cId="3312592502" sldId="256"/>
            <ac:graphicFrameMk id="22" creationId="{20293A18-C19C-B98A-C526-CCAF1E2BC93D}"/>
          </ac:graphicFrameMkLst>
        </pc:graphicFrameChg>
        <pc:picChg chg="mod">
          <ac:chgData name="Kimberley Constable" userId="1c67c54c78895851" providerId="LiveId" clId="{A0A147C5-6063-4397-950E-9A5D857ED64D}" dt="2022-08-11T16:05:39.854" v="109" actId="1076"/>
          <ac:picMkLst>
            <pc:docMk/>
            <pc:sldMk cId="3312592502" sldId="256"/>
            <ac:picMk id="8" creationId="{69116FC0-4883-ADDA-2051-FC6384014112}"/>
          </ac:picMkLst>
        </pc:picChg>
        <pc:picChg chg="mod">
          <ac:chgData name="Kimberley Constable" userId="1c67c54c78895851" providerId="LiveId" clId="{A0A147C5-6063-4397-950E-9A5D857ED64D}" dt="2022-08-11T16:06:23.236" v="116" actId="1076"/>
          <ac:picMkLst>
            <pc:docMk/>
            <pc:sldMk cId="3312592502" sldId="256"/>
            <ac:picMk id="9" creationId="{1FB43D0E-2DEF-F03F-430A-D1CECCD6FD2E}"/>
          </ac:picMkLst>
        </pc:picChg>
        <pc:picChg chg="add mod">
          <ac:chgData name="Kimberley Constable" userId="1c67c54c78895851" providerId="LiveId" clId="{A0A147C5-6063-4397-950E-9A5D857ED64D}" dt="2022-08-11T16:08:02.694" v="119" actId="1076"/>
          <ac:picMkLst>
            <pc:docMk/>
            <pc:sldMk cId="3312592502" sldId="256"/>
            <ac:picMk id="16" creationId="{CF879E74-921D-AA5E-5679-2F2CB3F33763}"/>
          </ac:picMkLst>
        </pc:picChg>
        <pc:picChg chg="add mod">
          <ac:chgData name="Kimberley Constable" userId="1c67c54c78895851" providerId="LiveId" clId="{A0A147C5-6063-4397-950E-9A5D857ED64D}" dt="2022-08-11T16:08:02.694" v="119" actId="1076"/>
          <ac:picMkLst>
            <pc:docMk/>
            <pc:sldMk cId="3312592502" sldId="256"/>
            <ac:picMk id="18" creationId="{24A66563-0DBD-3BE9-1992-00E7FBD1F8B5}"/>
          </ac:picMkLst>
        </pc:picChg>
        <pc:picChg chg="add mod">
          <ac:chgData name="Kimberley Constable" userId="1c67c54c78895851" providerId="LiveId" clId="{A0A147C5-6063-4397-950E-9A5D857ED64D}" dt="2022-08-11T16:09:09.240" v="133" actId="14100"/>
          <ac:picMkLst>
            <pc:docMk/>
            <pc:sldMk cId="3312592502" sldId="256"/>
            <ac:picMk id="23" creationId="{B6D3CEEA-8121-41CD-1B45-6559E723632E}"/>
          </ac:picMkLst>
        </pc:picChg>
      </pc:sldChg>
      <pc:sldChg chg="addSp delSp modSp add mod setBg">
        <pc:chgData name="Kimberley Constable" userId="1c67c54c78895851" providerId="LiveId" clId="{A0A147C5-6063-4397-950E-9A5D857ED64D}" dt="2022-08-11T20:26:19.700" v="3214" actId="1076"/>
        <pc:sldMkLst>
          <pc:docMk/>
          <pc:sldMk cId="3209059050" sldId="257"/>
        </pc:sldMkLst>
        <pc:spChg chg="mod">
          <ac:chgData name="Kimberley Constable" userId="1c67c54c78895851" providerId="LiveId" clId="{A0A147C5-6063-4397-950E-9A5D857ED64D}" dt="2022-08-11T16:10:52.009" v="242" actId="20577"/>
          <ac:spMkLst>
            <pc:docMk/>
            <pc:sldMk cId="3209059050" sldId="257"/>
            <ac:spMk id="4" creationId="{C6F4E9FE-5A66-EAD8-00CE-D1304D43D862}"/>
          </ac:spMkLst>
        </pc:spChg>
        <pc:spChg chg="mod">
          <ac:chgData name="Kimberley Constable" userId="1c67c54c78895851" providerId="LiveId" clId="{A0A147C5-6063-4397-950E-9A5D857ED64D}" dt="2022-08-11T16:27:45.615" v="517" actId="1076"/>
          <ac:spMkLst>
            <pc:docMk/>
            <pc:sldMk cId="3209059050" sldId="257"/>
            <ac:spMk id="7" creationId="{DB80AE28-0EF5-A015-C78B-F84EE2A78B1F}"/>
          </ac:spMkLst>
        </pc:spChg>
        <pc:spChg chg="mod">
          <ac:chgData name="Kimberley Constable" userId="1c67c54c78895851" providerId="LiveId" clId="{A0A147C5-6063-4397-950E-9A5D857ED64D}" dt="2022-08-11T16:15:02.637" v="419" actId="1076"/>
          <ac:spMkLst>
            <pc:docMk/>
            <pc:sldMk cId="3209059050" sldId="257"/>
            <ac:spMk id="12" creationId="{E4073149-20E3-B497-D17A-DABB6C2097BC}"/>
          </ac:spMkLst>
        </pc:spChg>
        <pc:spChg chg="mod">
          <ac:chgData name="Kimberley Constable" userId="1c67c54c78895851" providerId="LiveId" clId="{A0A147C5-6063-4397-950E-9A5D857ED64D}" dt="2022-08-11T16:14:49.555" v="418" actId="20577"/>
          <ac:spMkLst>
            <pc:docMk/>
            <pc:sldMk cId="3209059050" sldId="257"/>
            <ac:spMk id="14" creationId="{9D611DB5-2E2C-777C-A5B2-786F3369110A}"/>
          </ac:spMkLst>
        </pc:spChg>
        <pc:spChg chg="mod">
          <ac:chgData name="Kimberley Constable" userId="1c67c54c78895851" providerId="LiveId" clId="{A0A147C5-6063-4397-950E-9A5D857ED64D}" dt="2022-08-11T16:25:55.122" v="509" actId="14100"/>
          <ac:spMkLst>
            <pc:docMk/>
            <pc:sldMk cId="3209059050" sldId="257"/>
            <ac:spMk id="19" creationId="{A709DEBB-E0DC-2C70-FC25-8E7E37E62F75}"/>
          </ac:spMkLst>
        </pc:spChg>
        <pc:spChg chg="mod">
          <ac:chgData name="Kimberley Constable" userId="1c67c54c78895851" providerId="LiveId" clId="{A0A147C5-6063-4397-950E-9A5D857ED64D}" dt="2022-08-11T16:26:20.298" v="516" actId="1076"/>
          <ac:spMkLst>
            <pc:docMk/>
            <pc:sldMk cId="3209059050" sldId="257"/>
            <ac:spMk id="20" creationId="{0F67B0A8-F37E-8EE5-8B7D-5E97685E5D25}"/>
          </ac:spMkLst>
        </pc:spChg>
        <pc:spChg chg="mod">
          <ac:chgData name="Kimberley Constable" userId="1c67c54c78895851" providerId="LiveId" clId="{A0A147C5-6063-4397-950E-9A5D857ED64D}" dt="2022-08-11T20:26:19.700" v="3214" actId="1076"/>
          <ac:spMkLst>
            <pc:docMk/>
            <pc:sldMk cId="3209059050" sldId="257"/>
            <ac:spMk id="21" creationId="{E62C6A4D-B9CC-BAA0-291B-979D37A7F9F8}"/>
          </ac:spMkLst>
        </pc:spChg>
        <pc:graphicFrameChg chg="mod modGraphic">
          <ac:chgData name="Kimberley Constable" userId="1c67c54c78895851" providerId="LiveId" clId="{A0A147C5-6063-4397-950E-9A5D857ED64D}" dt="2022-08-11T16:26:16.307" v="515" actId="14734"/>
          <ac:graphicFrameMkLst>
            <pc:docMk/>
            <pc:sldMk cId="3209059050" sldId="257"/>
            <ac:graphicFrameMk id="2" creationId="{2168964A-9D66-DEB8-7C0A-3A710210A7E5}"/>
          </ac:graphicFrameMkLst>
        </pc:graphicFrameChg>
        <pc:graphicFrameChg chg="add mod">
          <ac:chgData name="Kimberley Constable" userId="1c67c54c78895851" providerId="LiveId" clId="{A0A147C5-6063-4397-950E-9A5D857ED64D}" dt="2022-08-11T17:47:47.338" v="1896"/>
          <ac:graphicFrameMkLst>
            <pc:docMk/>
            <pc:sldMk cId="3209059050" sldId="257"/>
            <ac:graphicFrameMk id="3" creationId="{2CA6ECD1-B69A-8D68-951F-8BDF54F3DAB7}"/>
          </ac:graphicFrameMkLst>
        </pc:graphicFrameChg>
        <pc:graphicFrameChg chg="mod modGraphic">
          <ac:chgData name="Kimberley Constable" userId="1c67c54c78895851" providerId="LiveId" clId="{A0A147C5-6063-4397-950E-9A5D857ED64D}" dt="2022-08-11T16:13:27.876" v="332" actId="14734"/>
          <ac:graphicFrameMkLst>
            <pc:docMk/>
            <pc:sldMk cId="3209059050" sldId="257"/>
            <ac:graphicFrameMk id="5" creationId="{97AE0315-F5E1-65F5-A876-1A1285E48040}"/>
          </ac:graphicFrameMkLst>
        </pc:graphicFrameChg>
        <pc:graphicFrameChg chg="mod modGraphic">
          <ac:chgData name="Kimberley Constable" userId="1c67c54c78895851" providerId="LiveId" clId="{A0A147C5-6063-4397-950E-9A5D857ED64D}" dt="2022-08-11T16:13:56.637" v="342" actId="404"/>
          <ac:graphicFrameMkLst>
            <pc:docMk/>
            <pc:sldMk cId="3209059050" sldId="257"/>
            <ac:graphicFrameMk id="6" creationId="{AEBA5B37-762B-010B-DBA5-63A0299ADDA7}"/>
          </ac:graphicFrameMkLst>
        </pc:graphicFrameChg>
        <pc:graphicFrameChg chg="mod modGraphic">
          <ac:chgData name="Kimberley Constable" userId="1c67c54c78895851" providerId="LiveId" clId="{A0A147C5-6063-4397-950E-9A5D857ED64D}" dt="2022-08-11T16:14:06.214" v="343"/>
          <ac:graphicFrameMkLst>
            <pc:docMk/>
            <pc:sldMk cId="3209059050" sldId="257"/>
            <ac:graphicFrameMk id="10" creationId="{3783352B-6FE5-DF6C-2C00-C9D252838754}"/>
          </ac:graphicFrameMkLst>
        </pc:graphicFrameChg>
        <pc:graphicFrameChg chg="mod modGraphic">
          <ac:chgData name="Kimberley Constable" userId="1c67c54c78895851" providerId="LiveId" clId="{A0A147C5-6063-4397-950E-9A5D857ED64D}" dt="2022-08-11T16:26:12.668" v="514" actId="1076"/>
          <ac:graphicFrameMkLst>
            <pc:docMk/>
            <pc:sldMk cId="3209059050" sldId="257"/>
            <ac:graphicFrameMk id="17" creationId="{076C1375-0F14-3BFA-C2E3-FB1F501278BB}"/>
          </ac:graphicFrameMkLst>
        </pc:graphicFrameChg>
        <pc:graphicFrameChg chg="del">
          <ac:chgData name="Kimberley Constable" userId="1c67c54c78895851" providerId="LiveId" clId="{A0A147C5-6063-4397-950E-9A5D857ED64D}" dt="2022-08-11T17:47:47.046" v="1895" actId="478"/>
          <ac:graphicFrameMkLst>
            <pc:docMk/>
            <pc:sldMk cId="3209059050" sldId="257"/>
            <ac:graphicFrameMk id="22" creationId="{20293A18-C19C-B98A-C526-CCAF1E2BC93D}"/>
          </ac:graphicFrameMkLst>
        </pc:graphicFrameChg>
        <pc:picChg chg="mod">
          <ac:chgData name="Kimberley Constable" userId="1c67c54c78895851" providerId="LiveId" clId="{A0A147C5-6063-4397-950E-9A5D857ED64D}" dt="2022-08-11T16:13:53.814" v="341" actId="14100"/>
          <ac:picMkLst>
            <pc:docMk/>
            <pc:sldMk cId="3209059050" sldId="257"/>
            <ac:picMk id="8" creationId="{69116FC0-4883-ADDA-2051-FC6384014112}"/>
          </ac:picMkLst>
        </pc:picChg>
        <pc:picChg chg="mod">
          <ac:chgData name="Kimberley Constable" userId="1c67c54c78895851" providerId="LiveId" clId="{A0A147C5-6063-4397-950E-9A5D857ED64D}" dt="2022-08-11T16:13:34.374" v="335" actId="1076"/>
          <ac:picMkLst>
            <pc:docMk/>
            <pc:sldMk cId="3209059050" sldId="257"/>
            <ac:picMk id="9" creationId="{1FB43D0E-2DEF-F03F-430A-D1CECCD6FD2E}"/>
          </ac:picMkLst>
        </pc:picChg>
        <pc:picChg chg="mod">
          <ac:chgData name="Kimberley Constable" userId="1c67c54c78895851" providerId="LiveId" clId="{A0A147C5-6063-4397-950E-9A5D857ED64D}" dt="2022-08-11T16:12:41.485" v="319" actId="1076"/>
          <ac:picMkLst>
            <pc:docMk/>
            <pc:sldMk cId="3209059050" sldId="257"/>
            <ac:picMk id="11" creationId="{BD286390-C6D4-75E0-3024-8B4C1DF653D2}"/>
          </ac:picMkLst>
        </pc:picChg>
        <pc:picChg chg="add mod">
          <ac:chgData name="Kimberley Constable" userId="1c67c54c78895851" providerId="LiveId" clId="{A0A147C5-6063-4397-950E-9A5D857ED64D}" dt="2022-08-11T17:47:47.338" v="1896"/>
          <ac:picMkLst>
            <pc:docMk/>
            <pc:sldMk cId="3209059050" sldId="257"/>
            <ac:picMk id="13" creationId="{0236A44B-6FB8-D381-CFAF-1F9E7CF580F4}"/>
          </ac:picMkLst>
        </pc:picChg>
        <pc:picChg chg="mod">
          <ac:chgData name="Kimberley Constable" userId="1c67c54c78895851" providerId="LiveId" clId="{A0A147C5-6063-4397-950E-9A5D857ED64D}" dt="2022-08-11T16:15:02.637" v="419" actId="1076"/>
          <ac:picMkLst>
            <pc:docMk/>
            <pc:sldMk cId="3209059050" sldId="257"/>
            <ac:picMk id="16" creationId="{CF879E74-921D-AA5E-5679-2F2CB3F33763}"/>
          </ac:picMkLst>
        </pc:picChg>
        <pc:picChg chg="mod">
          <ac:chgData name="Kimberley Constable" userId="1c67c54c78895851" providerId="LiveId" clId="{A0A147C5-6063-4397-950E-9A5D857ED64D}" dt="2022-08-11T16:26:12.668" v="514" actId="1076"/>
          <ac:picMkLst>
            <pc:docMk/>
            <pc:sldMk cId="3209059050" sldId="257"/>
            <ac:picMk id="18" creationId="{24A66563-0DBD-3BE9-1992-00E7FBD1F8B5}"/>
          </ac:picMkLst>
        </pc:picChg>
        <pc:picChg chg="del">
          <ac:chgData name="Kimberley Constable" userId="1c67c54c78895851" providerId="LiveId" clId="{A0A147C5-6063-4397-950E-9A5D857ED64D}" dt="2022-08-11T17:47:47.046" v="1895" actId="478"/>
          <ac:picMkLst>
            <pc:docMk/>
            <pc:sldMk cId="3209059050" sldId="257"/>
            <ac:picMk id="23" creationId="{B6D3CEEA-8121-41CD-1B45-6559E723632E}"/>
          </ac:picMkLst>
        </pc:picChg>
      </pc:sldChg>
      <pc:sldChg chg="addSp delSp modSp add mod setBg">
        <pc:chgData name="Kimberley Constable" userId="1c67c54c78895851" providerId="LiveId" clId="{A0A147C5-6063-4397-950E-9A5D857ED64D}" dt="2022-08-11T20:25:20.888" v="3211" actId="14100"/>
        <pc:sldMkLst>
          <pc:docMk/>
          <pc:sldMk cId="3034290784" sldId="258"/>
        </pc:sldMkLst>
        <pc:spChg chg="mod">
          <ac:chgData name="Kimberley Constable" userId="1c67c54c78895851" providerId="LiveId" clId="{A0A147C5-6063-4397-950E-9A5D857ED64D}" dt="2022-08-11T16:30:42.533" v="519" actId="6549"/>
          <ac:spMkLst>
            <pc:docMk/>
            <pc:sldMk cId="3034290784" sldId="258"/>
            <ac:spMk id="4" creationId="{C6F4E9FE-5A66-EAD8-00CE-D1304D43D862}"/>
          </ac:spMkLst>
        </pc:spChg>
        <pc:spChg chg="mod">
          <ac:chgData name="Kimberley Constable" userId="1c67c54c78895851" providerId="LiveId" clId="{A0A147C5-6063-4397-950E-9A5D857ED64D}" dt="2022-08-11T20:24:37.848" v="3201" actId="15"/>
          <ac:spMkLst>
            <pc:docMk/>
            <pc:sldMk cId="3034290784" sldId="258"/>
            <ac:spMk id="7" creationId="{DB80AE28-0EF5-A015-C78B-F84EE2A78B1F}"/>
          </ac:spMkLst>
        </pc:spChg>
        <pc:spChg chg="mod">
          <ac:chgData name="Kimberley Constable" userId="1c67c54c78895851" providerId="LiveId" clId="{A0A147C5-6063-4397-950E-9A5D857ED64D}" dt="2022-08-11T16:39:21.262" v="689" actId="1035"/>
          <ac:spMkLst>
            <pc:docMk/>
            <pc:sldMk cId="3034290784" sldId="258"/>
            <ac:spMk id="12" creationId="{E4073149-20E3-B497-D17A-DABB6C2097BC}"/>
          </ac:spMkLst>
        </pc:spChg>
        <pc:spChg chg="mod">
          <ac:chgData name="Kimberley Constable" userId="1c67c54c78895851" providerId="LiveId" clId="{A0A147C5-6063-4397-950E-9A5D857ED64D}" dt="2022-08-11T17:31:53.187" v="1549" actId="20577"/>
          <ac:spMkLst>
            <pc:docMk/>
            <pc:sldMk cId="3034290784" sldId="258"/>
            <ac:spMk id="14" creationId="{9D611DB5-2E2C-777C-A5B2-786F3369110A}"/>
          </ac:spMkLst>
        </pc:spChg>
        <pc:spChg chg="add mod">
          <ac:chgData name="Kimberley Constable" userId="1c67c54c78895851" providerId="LiveId" clId="{A0A147C5-6063-4397-950E-9A5D857ED64D}" dt="2022-08-11T20:24:27.931" v="3200" actId="15"/>
          <ac:spMkLst>
            <pc:docMk/>
            <pc:sldMk cId="3034290784" sldId="258"/>
            <ac:spMk id="15" creationId="{AA9EE367-03F5-8C0F-55F1-78025A509E56}"/>
          </ac:spMkLst>
        </pc:spChg>
        <pc:spChg chg="mod">
          <ac:chgData name="Kimberley Constable" userId="1c67c54c78895851" providerId="LiveId" clId="{A0A147C5-6063-4397-950E-9A5D857ED64D}" dt="2022-08-11T16:41:04.443" v="711" actId="255"/>
          <ac:spMkLst>
            <pc:docMk/>
            <pc:sldMk cId="3034290784" sldId="258"/>
            <ac:spMk id="19" creationId="{A709DEBB-E0DC-2C70-FC25-8E7E37E62F75}"/>
          </ac:spMkLst>
        </pc:spChg>
        <pc:spChg chg="mod">
          <ac:chgData name="Kimberley Constable" userId="1c67c54c78895851" providerId="LiveId" clId="{A0A147C5-6063-4397-950E-9A5D857ED64D}" dt="2022-08-11T16:39:21.262" v="689" actId="1035"/>
          <ac:spMkLst>
            <pc:docMk/>
            <pc:sldMk cId="3034290784" sldId="258"/>
            <ac:spMk id="20" creationId="{0F67B0A8-F37E-8EE5-8B7D-5E97685E5D25}"/>
          </ac:spMkLst>
        </pc:spChg>
        <pc:spChg chg="mod">
          <ac:chgData name="Kimberley Constable" userId="1c67c54c78895851" providerId="LiveId" clId="{A0A147C5-6063-4397-950E-9A5D857ED64D}" dt="2022-08-11T20:25:20.888" v="3211" actId="14100"/>
          <ac:spMkLst>
            <pc:docMk/>
            <pc:sldMk cId="3034290784" sldId="258"/>
            <ac:spMk id="21" creationId="{E62C6A4D-B9CC-BAA0-291B-979D37A7F9F8}"/>
          </ac:spMkLst>
        </pc:spChg>
        <pc:graphicFrameChg chg="mod modGraphic">
          <ac:chgData name="Kimberley Constable" userId="1c67c54c78895851" providerId="LiveId" clId="{A0A147C5-6063-4397-950E-9A5D857ED64D}" dt="2022-08-11T16:39:21.262" v="689" actId="1035"/>
          <ac:graphicFrameMkLst>
            <pc:docMk/>
            <pc:sldMk cId="3034290784" sldId="258"/>
            <ac:graphicFrameMk id="2" creationId="{2168964A-9D66-DEB8-7C0A-3A710210A7E5}"/>
          </ac:graphicFrameMkLst>
        </pc:graphicFrameChg>
        <pc:graphicFrameChg chg="add mod modGraphic">
          <ac:chgData name="Kimberley Constable" userId="1c67c54c78895851" providerId="LiveId" clId="{A0A147C5-6063-4397-950E-9A5D857ED64D}" dt="2022-08-11T20:24:23.748" v="3199" actId="1076"/>
          <ac:graphicFrameMkLst>
            <pc:docMk/>
            <pc:sldMk cId="3034290784" sldId="258"/>
            <ac:graphicFrameMk id="3" creationId="{1206FF8B-AFFA-E7FA-3363-12B819700DF0}"/>
          </ac:graphicFrameMkLst>
        </pc:graphicFrameChg>
        <pc:graphicFrameChg chg="modGraphic">
          <ac:chgData name="Kimberley Constable" userId="1c67c54c78895851" providerId="LiveId" clId="{A0A147C5-6063-4397-950E-9A5D857ED64D}" dt="2022-08-11T16:47:29.048" v="750" actId="20577"/>
          <ac:graphicFrameMkLst>
            <pc:docMk/>
            <pc:sldMk cId="3034290784" sldId="258"/>
            <ac:graphicFrameMk id="5" creationId="{97AE0315-F5E1-65F5-A876-1A1285E48040}"/>
          </ac:graphicFrameMkLst>
        </pc:graphicFrameChg>
        <pc:graphicFrameChg chg="modGraphic">
          <ac:chgData name="Kimberley Constable" userId="1c67c54c78895851" providerId="LiveId" clId="{A0A147C5-6063-4397-950E-9A5D857ED64D}" dt="2022-08-11T16:31:15.535" v="523" actId="242"/>
          <ac:graphicFrameMkLst>
            <pc:docMk/>
            <pc:sldMk cId="3034290784" sldId="258"/>
            <ac:graphicFrameMk id="6" creationId="{AEBA5B37-762B-010B-DBA5-63A0299ADDA7}"/>
          </ac:graphicFrameMkLst>
        </pc:graphicFrameChg>
        <pc:graphicFrameChg chg="mod">
          <ac:chgData name="Kimberley Constable" userId="1c67c54c78895851" providerId="LiveId" clId="{A0A147C5-6063-4397-950E-9A5D857ED64D}" dt="2022-08-11T16:39:21.262" v="689" actId="1035"/>
          <ac:graphicFrameMkLst>
            <pc:docMk/>
            <pc:sldMk cId="3034290784" sldId="258"/>
            <ac:graphicFrameMk id="17" creationId="{076C1375-0F14-3BFA-C2E3-FB1F501278BB}"/>
          </ac:graphicFrameMkLst>
        </pc:graphicFrameChg>
        <pc:graphicFrameChg chg="del">
          <ac:chgData name="Kimberley Constable" userId="1c67c54c78895851" providerId="LiveId" clId="{A0A147C5-6063-4397-950E-9A5D857ED64D}" dt="2022-08-11T17:47:42.346" v="1893" actId="478"/>
          <ac:graphicFrameMkLst>
            <pc:docMk/>
            <pc:sldMk cId="3034290784" sldId="258"/>
            <ac:graphicFrameMk id="22" creationId="{20293A18-C19C-B98A-C526-CCAF1E2BC93D}"/>
          </ac:graphicFrameMkLst>
        </pc:graphicFrameChg>
        <pc:graphicFrameChg chg="add mod">
          <ac:chgData name="Kimberley Constable" userId="1c67c54c78895851" providerId="LiveId" clId="{A0A147C5-6063-4397-950E-9A5D857ED64D}" dt="2022-08-11T20:25:05.633" v="3208"/>
          <ac:graphicFrameMkLst>
            <pc:docMk/>
            <pc:sldMk cId="3034290784" sldId="258"/>
            <ac:graphicFrameMk id="24" creationId="{561FF1F1-C729-E159-E046-4A7E295B3AF2}"/>
          </ac:graphicFrameMkLst>
        </pc:graphicFrameChg>
        <pc:picChg chg="add mod">
          <ac:chgData name="Kimberley Constable" userId="1c67c54c78895851" providerId="LiveId" clId="{A0A147C5-6063-4397-950E-9A5D857ED64D}" dt="2022-08-11T20:24:23.748" v="3199" actId="1076"/>
          <ac:picMkLst>
            <pc:docMk/>
            <pc:sldMk cId="3034290784" sldId="258"/>
            <ac:picMk id="13" creationId="{EC5F43DC-B158-4578-37B6-EF78F092C41E}"/>
          </ac:picMkLst>
        </pc:picChg>
        <pc:picChg chg="mod">
          <ac:chgData name="Kimberley Constable" userId="1c67c54c78895851" providerId="LiveId" clId="{A0A147C5-6063-4397-950E-9A5D857ED64D}" dt="2022-08-11T16:39:21.262" v="689" actId="1035"/>
          <ac:picMkLst>
            <pc:docMk/>
            <pc:sldMk cId="3034290784" sldId="258"/>
            <ac:picMk id="16" creationId="{CF879E74-921D-AA5E-5679-2F2CB3F33763}"/>
          </ac:picMkLst>
        </pc:picChg>
        <pc:picChg chg="mod">
          <ac:chgData name="Kimberley Constable" userId="1c67c54c78895851" providerId="LiveId" clId="{A0A147C5-6063-4397-950E-9A5D857ED64D}" dt="2022-08-11T16:39:21.262" v="689" actId="1035"/>
          <ac:picMkLst>
            <pc:docMk/>
            <pc:sldMk cId="3034290784" sldId="258"/>
            <ac:picMk id="18" creationId="{24A66563-0DBD-3BE9-1992-00E7FBD1F8B5}"/>
          </ac:picMkLst>
        </pc:picChg>
        <pc:picChg chg="del">
          <ac:chgData name="Kimberley Constable" userId="1c67c54c78895851" providerId="LiveId" clId="{A0A147C5-6063-4397-950E-9A5D857ED64D}" dt="2022-08-11T17:47:42.346" v="1893" actId="478"/>
          <ac:picMkLst>
            <pc:docMk/>
            <pc:sldMk cId="3034290784" sldId="258"/>
            <ac:picMk id="23" creationId="{B6D3CEEA-8121-41CD-1B45-6559E723632E}"/>
          </ac:picMkLst>
        </pc:picChg>
        <pc:picChg chg="add mod">
          <ac:chgData name="Kimberley Constable" userId="1c67c54c78895851" providerId="LiveId" clId="{A0A147C5-6063-4397-950E-9A5D857ED64D}" dt="2022-08-11T20:24:52.657" v="3202" actId="1076"/>
          <ac:picMkLst>
            <pc:docMk/>
            <pc:sldMk cId="3034290784" sldId="258"/>
            <ac:picMk id="25" creationId="{D298FF2E-6ABF-0178-C0D1-6BF3C137CB90}"/>
          </ac:picMkLst>
        </pc:picChg>
      </pc:sldChg>
      <pc:sldChg chg="addSp delSp modSp add mod setBg">
        <pc:chgData name="Kimberley Constable" userId="1c67c54c78895851" providerId="LiveId" clId="{A0A147C5-6063-4397-950E-9A5D857ED64D}" dt="2022-08-11T17:57:21.494" v="1931"/>
        <pc:sldMkLst>
          <pc:docMk/>
          <pc:sldMk cId="1141783267" sldId="259"/>
        </pc:sldMkLst>
        <pc:spChg chg="mod">
          <ac:chgData name="Kimberley Constable" userId="1c67c54c78895851" providerId="LiveId" clId="{A0A147C5-6063-4397-950E-9A5D857ED64D}" dt="2022-08-11T16:47:49.147" v="767" actId="20577"/>
          <ac:spMkLst>
            <pc:docMk/>
            <pc:sldMk cId="1141783267" sldId="259"/>
            <ac:spMk id="4" creationId="{C6F4E9FE-5A66-EAD8-00CE-D1304D43D862}"/>
          </ac:spMkLst>
        </pc:spChg>
        <pc:spChg chg="mod">
          <ac:chgData name="Kimberley Constable" userId="1c67c54c78895851" providerId="LiveId" clId="{A0A147C5-6063-4397-950E-9A5D857ED64D}" dt="2022-08-11T17:26:16.810" v="1470" actId="403"/>
          <ac:spMkLst>
            <pc:docMk/>
            <pc:sldMk cId="1141783267" sldId="259"/>
            <ac:spMk id="7" creationId="{DB80AE28-0EF5-A015-C78B-F84EE2A78B1F}"/>
          </ac:spMkLst>
        </pc:spChg>
        <pc:spChg chg="mod">
          <ac:chgData name="Kimberley Constable" userId="1c67c54c78895851" providerId="LiveId" clId="{A0A147C5-6063-4397-950E-9A5D857ED64D}" dt="2022-08-11T17:25:43.615" v="1462" actId="1076"/>
          <ac:spMkLst>
            <pc:docMk/>
            <pc:sldMk cId="1141783267" sldId="259"/>
            <ac:spMk id="12" creationId="{E4073149-20E3-B497-D17A-DABB6C2097BC}"/>
          </ac:spMkLst>
        </pc:spChg>
        <pc:spChg chg="mod">
          <ac:chgData name="Kimberley Constable" userId="1c67c54c78895851" providerId="LiveId" clId="{A0A147C5-6063-4397-950E-9A5D857ED64D}" dt="2022-08-11T17:31:58.184" v="1550" actId="20577"/>
          <ac:spMkLst>
            <pc:docMk/>
            <pc:sldMk cId="1141783267" sldId="259"/>
            <ac:spMk id="14" creationId="{9D611DB5-2E2C-777C-A5B2-786F3369110A}"/>
          </ac:spMkLst>
        </pc:spChg>
        <pc:spChg chg="del">
          <ac:chgData name="Kimberley Constable" userId="1c67c54c78895851" providerId="LiveId" clId="{A0A147C5-6063-4397-950E-9A5D857ED64D}" dt="2022-08-11T16:48:24.770" v="768" actId="478"/>
          <ac:spMkLst>
            <pc:docMk/>
            <pc:sldMk cId="1141783267" sldId="259"/>
            <ac:spMk id="15" creationId="{AA9EE367-03F5-8C0F-55F1-78025A509E56}"/>
          </ac:spMkLst>
        </pc:spChg>
        <pc:spChg chg="del mod">
          <ac:chgData name="Kimberley Constable" userId="1c67c54c78895851" providerId="LiveId" clId="{A0A147C5-6063-4397-950E-9A5D857ED64D}" dt="2022-08-11T16:57:31.481" v="1013" actId="478"/>
          <ac:spMkLst>
            <pc:docMk/>
            <pc:sldMk cId="1141783267" sldId="259"/>
            <ac:spMk id="19" creationId="{A709DEBB-E0DC-2C70-FC25-8E7E37E62F75}"/>
          </ac:spMkLst>
        </pc:spChg>
        <pc:spChg chg="mod">
          <ac:chgData name="Kimberley Constable" userId="1c67c54c78895851" providerId="LiveId" clId="{A0A147C5-6063-4397-950E-9A5D857ED64D}" dt="2022-08-11T17:24:55.523" v="1453" actId="1076"/>
          <ac:spMkLst>
            <pc:docMk/>
            <pc:sldMk cId="1141783267" sldId="259"/>
            <ac:spMk id="20" creationId="{0F67B0A8-F37E-8EE5-8B7D-5E97685E5D25}"/>
          </ac:spMkLst>
        </pc:spChg>
        <pc:spChg chg="mod">
          <ac:chgData name="Kimberley Constable" userId="1c67c54c78895851" providerId="LiveId" clId="{A0A147C5-6063-4397-950E-9A5D857ED64D}" dt="2022-08-11T17:49:43.595" v="1897" actId="1076"/>
          <ac:spMkLst>
            <pc:docMk/>
            <pc:sldMk cId="1141783267" sldId="259"/>
            <ac:spMk id="21" creationId="{E62C6A4D-B9CC-BAA0-291B-979D37A7F9F8}"/>
          </ac:spMkLst>
        </pc:spChg>
        <pc:spChg chg="add mod">
          <ac:chgData name="Kimberley Constable" userId="1c67c54c78895851" providerId="LiveId" clId="{A0A147C5-6063-4397-950E-9A5D857ED64D}" dt="2022-08-11T17:26:21.066" v="1471" actId="1076"/>
          <ac:spMkLst>
            <pc:docMk/>
            <pc:sldMk cId="1141783267" sldId="259"/>
            <ac:spMk id="25" creationId="{FAC8DF1A-EFBB-6426-2D6A-F19416E2E726}"/>
          </ac:spMkLst>
        </pc:spChg>
        <pc:graphicFrameChg chg="mod modGraphic">
          <ac:chgData name="Kimberley Constable" userId="1c67c54c78895851" providerId="LiveId" clId="{A0A147C5-6063-4397-950E-9A5D857ED64D}" dt="2022-08-11T17:24:08.965" v="1441" actId="14734"/>
          <ac:graphicFrameMkLst>
            <pc:docMk/>
            <pc:sldMk cId="1141783267" sldId="259"/>
            <ac:graphicFrameMk id="2" creationId="{2168964A-9D66-DEB8-7C0A-3A710210A7E5}"/>
          </ac:graphicFrameMkLst>
        </pc:graphicFrameChg>
        <pc:graphicFrameChg chg="del">
          <ac:chgData name="Kimberley Constable" userId="1c67c54c78895851" providerId="LiveId" clId="{A0A147C5-6063-4397-950E-9A5D857ED64D}" dt="2022-08-11T16:48:24.770" v="768" actId="478"/>
          <ac:graphicFrameMkLst>
            <pc:docMk/>
            <pc:sldMk cId="1141783267" sldId="259"/>
            <ac:graphicFrameMk id="3" creationId="{1206FF8B-AFFA-E7FA-3363-12B819700DF0}"/>
          </ac:graphicFrameMkLst>
        </pc:graphicFrameChg>
        <pc:graphicFrameChg chg="mod modGraphic">
          <ac:chgData name="Kimberley Constable" userId="1c67c54c78895851" providerId="LiveId" clId="{A0A147C5-6063-4397-950E-9A5D857ED64D}" dt="2022-08-11T16:51:39.950" v="835" actId="14100"/>
          <ac:graphicFrameMkLst>
            <pc:docMk/>
            <pc:sldMk cId="1141783267" sldId="259"/>
            <ac:graphicFrameMk id="5" creationId="{97AE0315-F5E1-65F5-A876-1A1285E48040}"/>
          </ac:graphicFrameMkLst>
        </pc:graphicFrameChg>
        <pc:graphicFrameChg chg="modGraphic">
          <ac:chgData name="Kimberley Constable" userId="1c67c54c78895851" providerId="LiveId" clId="{A0A147C5-6063-4397-950E-9A5D857ED64D}" dt="2022-08-11T16:51:57.371" v="840" actId="14734"/>
          <ac:graphicFrameMkLst>
            <pc:docMk/>
            <pc:sldMk cId="1141783267" sldId="259"/>
            <ac:graphicFrameMk id="6" creationId="{AEBA5B37-762B-010B-DBA5-63A0299ADDA7}"/>
          </ac:graphicFrameMkLst>
        </pc:graphicFrameChg>
        <pc:graphicFrameChg chg="mod modGraphic">
          <ac:chgData name="Kimberley Constable" userId="1c67c54c78895851" providerId="LiveId" clId="{A0A147C5-6063-4397-950E-9A5D857ED64D}" dt="2022-08-11T16:50:58.426" v="825" actId="14734"/>
          <ac:graphicFrameMkLst>
            <pc:docMk/>
            <pc:sldMk cId="1141783267" sldId="259"/>
            <ac:graphicFrameMk id="10" creationId="{3783352B-6FE5-DF6C-2C00-C9D252838754}"/>
          </ac:graphicFrameMkLst>
        </pc:graphicFrameChg>
        <pc:graphicFrameChg chg="mod modGraphic">
          <ac:chgData name="Kimberley Constable" userId="1c67c54c78895851" providerId="LiveId" clId="{A0A147C5-6063-4397-950E-9A5D857ED64D}" dt="2022-08-11T17:24:59.085" v="1454" actId="14734"/>
          <ac:graphicFrameMkLst>
            <pc:docMk/>
            <pc:sldMk cId="1141783267" sldId="259"/>
            <ac:graphicFrameMk id="17" creationId="{076C1375-0F14-3BFA-C2E3-FB1F501278BB}"/>
          </ac:graphicFrameMkLst>
        </pc:graphicFrameChg>
        <pc:graphicFrameChg chg="del mod modGraphic">
          <ac:chgData name="Kimberley Constable" userId="1c67c54c78895851" providerId="LiveId" clId="{A0A147C5-6063-4397-950E-9A5D857ED64D}" dt="2022-08-11T17:47:30.850" v="1890" actId="478"/>
          <ac:graphicFrameMkLst>
            <pc:docMk/>
            <pc:sldMk cId="1141783267" sldId="259"/>
            <ac:graphicFrameMk id="22" creationId="{20293A18-C19C-B98A-C526-CCAF1E2BC93D}"/>
          </ac:graphicFrameMkLst>
        </pc:graphicFrameChg>
        <pc:graphicFrameChg chg="add mod modGraphic">
          <ac:chgData name="Kimberley Constable" userId="1c67c54c78895851" providerId="LiveId" clId="{A0A147C5-6063-4397-950E-9A5D857ED64D}" dt="2022-08-11T17:26:21.066" v="1471" actId="1076"/>
          <ac:graphicFrameMkLst>
            <pc:docMk/>
            <pc:sldMk cId="1141783267" sldId="259"/>
            <ac:graphicFrameMk id="24" creationId="{21A5535C-EF50-A1D3-C1AC-FEC8E6D1DF38}"/>
          </ac:graphicFrameMkLst>
        </pc:graphicFrameChg>
        <pc:graphicFrameChg chg="add mod modGraphic">
          <ac:chgData name="Kimberley Constable" userId="1c67c54c78895851" providerId="LiveId" clId="{A0A147C5-6063-4397-950E-9A5D857ED64D}" dt="2022-08-11T17:27:59.404" v="1474" actId="403"/>
          <ac:graphicFrameMkLst>
            <pc:docMk/>
            <pc:sldMk cId="1141783267" sldId="259"/>
            <ac:graphicFrameMk id="27" creationId="{C2120588-2CE4-8EC8-8701-70C570A571AB}"/>
          </ac:graphicFrameMkLst>
        </pc:graphicFrameChg>
        <pc:graphicFrameChg chg="add mod modGraphic">
          <ac:chgData name="Kimberley Constable" userId="1c67c54c78895851" providerId="LiveId" clId="{A0A147C5-6063-4397-950E-9A5D857ED64D}" dt="2022-08-11T17:47:35.061" v="1892" actId="14100"/>
          <ac:graphicFrameMkLst>
            <pc:docMk/>
            <pc:sldMk cId="1141783267" sldId="259"/>
            <ac:graphicFrameMk id="28" creationId="{8B807A2B-278E-B007-04C9-ECB06FD87958}"/>
          </ac:graphicFrameMkLst>
        </pc:graphicFrameChg>
        <pc:picChg chg="mod">
          <ac:chgData name="Kimberley Constable" userId="1c67c54c78895851" providerId="LiveId" clId="{A0A147C5-6063-4397-950E-9A5D857ED64D}" dt="2022-08-11T16:51:54.840" v="839" actId="1076"/>
          <ac:picMkLst>
            <pc:docMk/>
            <pc:sldMk cId="1141783267" sldId="259"/>
            <ac:picMk id="8" creationId="{69116FC0-4883-ADDA-2051-FC6384014112}"/>
          </ac:picMkLst>
        </pc:picChg>
        <pc:picChg chg="mod">
          <ac:chgData name="Kimberley Constable" userId="1c67c54c78895851" providerId="LiveId" clId="{A0A147C5-6063-4397-950E-9A5D857ED64D}" dt="2022-08-11T16:51:25.470" v="833" actId="1076"/>
          <ac:picMkLst>
            <pc:docMk/>
            <pc:sldMk cId="1141783267" sldId="259"/>
            <ac:picMk id="9" creationId="{1FB43D0E-2DEF-F03F-430A-D1CECCD6FD2E}"/>
          </ac:picMkLst>
        </pc:picChg>
        <pc:picChg chg="mod">
          <ac:chgData name="Kimberley Constable" userId="1c67c54c78895851" providerId="LiveId" clId="{A0A147C5-6063-4397-950E-9A5D857ED64D}" dt="2022-08-11T16:51:12.588" v="829" actId="1076"/>
          <ac:picMkLst>
            <pc:docMk/>
            <pc:sldMk cId="1141783267" sldId="259"/>
            <ac:picMk id="11" creationId="{BD286390-C6D4-75E0-3024-8B4C1DF653D2}"/>
          </ac:picMkLst>
        </pc:picChg>
        <pc:picChg chg="del">
          <ac:chgData name="Kimberley Constable" userId="1c67c54c78895851" providerId="LiveId" clId="{A0A147C5-6063-4397-950E-9A5D857ED64D}" dt="2022-08-11T16:48:24.770" v="768" actId="478"/>
          <ac:picMkLst>
            <pc:docMk/>
            <pc:sldMk cId="1141783267" sldId="259"/>
            <ac:picMk id="13" creationId="{EC5F43DC-B158-4578-37B6-EF78F092C41E}"/>
          </ac:picMkLst>
        </pc:picChg>
        <pc:picChg chg="mod">
          <ac:chgData name="Kimberley Constable" userId="1c67c54c78895851" providerId="LiveId" clId="{A0A147C5-6063-4397-950E-9A5D857ED64D}" dt="2022-08-11T16:53:46.608" v="857" actId="1076"/>
          <ac:picMkLst>
            <pc:docMk/>
            <pc:sldMk cId="1141783267" sldId="259"/>
            <ac:picMk id="16" creationId="{CF879E74-921D-AA5E-5679-2F2CB3F33763}"/>
          </ac:picMkLst>
        </pc:picChg>
        <pc:picChg chg="mod">
          <ac:chgData name="Kimberley Constable" userId="1c67c54c78895851" providerId="LiveId" clId="{A0A147C5-6063-4397-950E-9A5D857ED64D}" dt="2022-08-11T17:24:53.569" v="1452" actId="1076"/>
          <ac:picMkLst>
            <pc:docMk/>
            <pc:sldMk cId="1141783267" sldId="259"/>
            <ac:picMk id="18" creationId="{24A66563-0DBD-3BE9-1992-00E7FBD1F8B5}"/>
          </ac:picMkLst>
        </pc:picChg>
        <pc:picChg chg="del mod">
          <ac:chgData name="Kimberley Constable" userId="1c67c54c78895851" providerId="LiveId" clId="{A0A147C5-6063-4397-950E-9A5D857ED64D}" dt="2022-08-11T17:47:30.850" v="1890" actId="478"/>
          <ac:picMkLst>
            <pc:docMk/>
            <pc:sldMk cId="1141783267" sldId="259"/>
            <ac:picMk id="23" creationId="{B6D3CEEA-8121-41CD-1B45-6559E723632E}"/>
          </ac:picMkLst>
        </pc:picChg>
        <pc:picChg chg="add mod">
          <ac:chgData name="Kimberley Constable" userId="1c67c54c78895851" providerId="LiveId" clId="{A0A147C5-6063-4397-950E-9A5D857ED64D}" dt="2022-08-11T17:26:21.066" v="1471" actId="1076"/>
          <ac:picMkLst>
            <pc:docMk/>
            <pc:sldMk cId="1141783267" sldId="259"/>
            <ac:picMk id="26" creationId="{65193956-9B16-360A-7BF3-AF520DBD22EA}"/>
          </ac:picMkLst>
        </pc:picChg>
        <pc:picChg chg="add mod">
          <ac:chgData name="Kimberley Constable" userId="1c67c54c78895851" providerId="LiveId" clId="{A0A147C5-6063-4397-950E-9A5D857ED64D}" dt="2022-08-11T17:47:31.166" v="1891"/>
          <ac:picMkLst>
            <pc:docMk/>
            <pc:sldMk cId="1141783267" sldId="259"/>
            <ac:picMk id="29" creationId="{973322BD-B2E3-B9B0-1852-287CFF99186F}"/>
          </ac:picMkLst>
        </pc:picChg>
      </pc:sldChg>
      <pc:sldChg chg="modSp add mod setBg">
        <pc:chgData name="Kimberley Constable" userId="1c67c54c78895851" providerId="LiveId" clId="{A0A147C5-6063-4397-950E-9A5D857ED64D}" dt="2022-08-11T17:57:15.157" v="1928"/>
        <pc:sldMkLst>
          <pc:docMk/>
          <pc:sldMk cId="1416637078" sldId="260"/>
        </pc:sldMkLst>
        <pc:spChg chg="mod">
          <ac:chgData name="Kimberley Constable" userId="1c67c54c78895851" providerId="LiveId" clId="{A0A147C5-6063-4397-950E-9A5D857ED64D}" dt="2022-08-11T17:30:42.328" v="1517" actId="255"/>
          <ac:spMkLst>
            <pc:docMk/>
            <pc:sldMk cId="1416637078" sldId="260"/>
            <ac:spMk id="4" creationId="{C6F4E9FE-5A66-EAD8-00CE-D1304D43D862}"/>
          </ac:spMkLst>
        </pc:spChg>
        <pc:spChg chg="mod">
          <ac:chgData name="Kimberley Constable" userId="1c67c54c78895851" providerId="LiveId" clId="{A0A147C5-6063-4397-950E-9A5D857ED64D}" dt="2022-08-11T17:38:16.693" v="1607" actId="20577"/>
          <ac:spMkLst>
            <pc:docMk/>
            <pc:sldMk cId="1416637078" sldId="260"/>
            <ac:spMk id="7" creationId="{DB80AE28-0EF5-A015-C78B-F84EE2A78B1F}"/>
          </ac:spMkLst>
        </pc:spChg>
        <pc:spChg chg="mod">
          <ac:chgData name="Kimberley Constable" userId="1c67c54c78895851" providerId="LiveId" clId="{A0A147C5-6063-4397-950E-9A5D857ED64D}" dt="2022-08-11T17:32:02.423" v="1551" actId="20577"/>
          <ac:spMkLst>
            <pc:docMk/>
            <pc:sldMk cId="1416637078" sldId="260"/>
            <ac:spMk id="14" creationId="{9D611DB5-2E2C-777C-A5B2-786F3369110A}"/>
          </ac:spMkLst>
        </pc:spChg>
        <pc:spChg chg="mod">
          <ac:chgData name="Kimberley Constable" userId="1c67c54c78895851" providerId="LiveId" clId="{A0A147C5-6063-4397-950E-9A5D857ED64D}" dt="2022-08-11T17:42:41.468" v="1857" actId="1076"/>
          <ac:spMkLst>
            <pc:docMk/>
            <pc:sldMk cId="1416637078" sldId="260"/>
            <ac:spMk id="20" creationId="{0F67B0A8-F37E-8EE5-8B7D-5E97685E5D25}"/>
          </ac:spMkLst>
        </pc:spChg>
        <pc:spChg chg="mod">
          <ac:chgData name="Kimberley Constable" userId="1c67c54c78895851" providerId="LiveId" clId="{A0A147C5-6063-4397-950E-9A5D857ED64D}" dt="2022-08-11T17:49:49.682" v="1898" actId="1076"/>
          <ac:spMkLst>
            <pc:docMk/>
            <pc:sldMk cId="1416637078" sldId="260"/>
            <ac:spMk id="21" creationId="{E62C6A4D-B9CC-BAA0-291B-979D37A7F9F8}"/>
          </ac:spMkLst>
        </pc:spChg>
        <pc:spChg chg="mod">
          <ac:chgData name="Kimberley Constable" userId="1c67c54c78895851" providerId="LiveId" clId="{A0A147C5-6063-4397-950E-9A5D857ED64D}" dt="2022-08-11T17:44:08.977" v="1860" actId="255"/>
          <ac:spMkLst>
            <pc:docMk/>
            <pc:sldMk cId="1416637078" sldId="260"/>
            <ac:spMk id="25" creationId="{FAC8DF1A-EFBB-6426-2D6A-F19416E2E726}"/>
          </ac:spMkLst>
        </pc:spChg>
        <pc:graphicFrameChg chg="mod modGraphic">
          <ac:chgData name="Kimberley Constable" userId="1c67c54c78895851" providerId="LiveId" clId="{A0A147C5-6063-4397-950E-9A5D857ED64D}" dt="2022-08-11T17:47:24.043" v="1889" actId="14734"/>
          <ac:graphicFrameMkLst>
            <pc:docMk/>
            <pc:sldMk cId="1416637078" sldId="260"/>
            <ac:graphicFrameMk id="22" creationId="{20293A18-C19C-B98A-C526-CCAF1E2BC93D}"/>
          </ac:graphicFrameMkLst>
        </pc:graphicFrameChg>
        <pc:graphicFrameChg chg="mod modGraphic">
          <ac:chgData name="Kimberley Constable" userId="1c67c54c78895851" providerId="LiveId" clId="{A0A147C5-6063-4397-950E-9A5D857ED64D}" dt="2022-08-11T17:46:59.901" v="1883" actId="14100"/>
          <ac:graphicFrameMkLst>
            <pc:docMk/>
            <pc:sldMk cId="1416637078" sldId="260"/>
            <ac:graphicFrameMk id="27" creationId="{C2120588-2CE4-8EC8-8701-70C570A571AB}"/>
          </ac:graphicFrameMkLst>
        </pc:graphicFrameChg>
        <pc:picChg chg="mod">
          <ac:chgData name="Kimberley Constable" userId="1c67c54c78895851" providerId="LiveId" clId="{A0A147C5-6063-4397-950E-9A5D857ED64D}" dt="2022-08-11T17:47:13.677" v="1887" actId="14100"/>
          <ac:picMkLst>
            <pc:docMk/>
            <pc:sldMk cId="1416637078" sldId="260"/>
            <ac:picMk id="23" creationId="{B6D3CEEA-8121-41CD-1B45-6559E723632E}"/>
          </ac:picMkLst>
        </pc:picChg>
      </pc:sldChg>
      <pc:sldChg chg="addSp delSp modSp add mod setBg">
        <pc:chgData name="Kimberley Constable" userId="1c67c54c78895851" providerId="LiveId" clId="{A0A147C5-6063-4397-950E-9A5D857ED64D}" dt="2022-08-11T20:26:44.156" v="3215" actId="1582"/>
        <pc:sldMkLst>
          <pc:docMk/>
          <pc:sldMk cId="3713987754" sldId="261"/>
        </pc:sldMkLst>
        <pc:spChg chg="mod">
          <ac:chgData name="Kimberley Constable" userId="1c67c54c78895851" providerId="LiveId" clId="{A0A147C5-6063-4397-950E-9A5D857ED64D}" dt="2022-08-11T17:50:03.707" v="1918" actId="20577"/>
          <ac:spMkLst>
            <pc:docMk/>
            <pc:sldMk cId="3713987754" sldId="261"/>
            <ac:spMk id="4" creationId="{C6F4E9FE-5A66-EAD8-00CE-D1304D43D862}"/>
          </ac:spMkLst>
        </pc:spChg>
        <pc:spChg chg="mod">
          <ac:chgData name="Kimberley Constable" userId="1c67c54c78895851" providerId="LiveId" clId="{A0A147C5-6063-4397-950E-9A5D857ED64D}" dt="2022-08-11T20:22:30.618" v="3187" actId="1036"/>
          <ac:spMkLst>
            <pc:docMk/>
            <pc:sldMk cId="3713987754" sldId="261"/>
            <ac:spMk id="7" creationId="{DB80AE28-0EF5-A015-C78B-F84EE2A78B1F}"/>
          </ac:spMkLst>
        </pc:spChg>
        <pc:spChg chg="mod">
          <ac:chgData name="Kimberley Constable" userId="1c67c54c78895851" providerId="LiveId" clId="{A0A147C5-6063-4397-950E-9A5D857ED64D}" dt="2022-08-11T20:22:30.618" v="3187" actId="1036"/>
          <ac:spMkLst>
            <pc:docMk/>
            <pc:sldMk cId="3713987754" sldId="261"/>
            <ac:spMk id="12" creationId="{E4073149-20E3-B497-D17A-DABB6C2097BC}"/>
          </ac:spMkLst>
        </pc:spChg>
        <pc:spChg chg="mod">
          <ac:chgData name="Kimberley Constable" userId="1c67c54c78895851" providerId="LiveId" clId="{A0A147C5-6063-4397-950E-9A5D857ED64D}" dt="2022-08-11T20:22:37.438" v="3190" actId="1036"/>
          <ac:spMkLst>
            <pc:docMk/>
            <pc:sldMk cId="3713987754" sldId="261"/>
            <ac:spMk id="14" creationId="{9D611DB5-2E2C-777C-A5B2-786F3369110A}"/>
          </ac:spMkLst>
        </pc:spChg>
        <pc:spChg chg="mod">
          <ac:chgData name="Kimberley Constable" userId="1c67c54c78895851" providerId="LiveId" clId="{A0A147C5-6063-4397-950E-9A5D857ED64D}" dt="2022-08-11T20:22:30.618" v="3187" actId="1036"/>
          <ac:spMkLst>
            <pc:docMk/>
            <pc:sldMk cId="3713987754" sldId="261"/>
            <ac:spMk id="20" creationId="{0F67B0A8-F37E-8EE5-8B7D-5E97685E5D25}"/>
          </ac:spMkLst>
        </pc:spChg>
        <pc:spChg chg="mod">
          <ac:chgData name="Kimberley Constable" userId="1c67c54c78895851" providerId="LiveId" clId="{A0A147C5-6063-4397-950E-9A5D857ED64D}" dt="2022-08-11T20:26:44.156" v="3215" actId="1582"/>
          <ac:spMkLst>
            <pc:docMk/>
            <pc:sldMk cId="3713987754" sldId="261"/>
            <ac:spMk id="21" creationId="{E62C6A4D-B9CC-BAA0-291B-979D37A7F9F8}"/>
          </ac:spMkLst>
        </pc:spChg>
        <pc:spChg chg="del">
          <ac:chgData name="Kimberley Constable" userId="1c67c54c78895851" providerId="LiveId" clId="{A0A147C5-6063-4397-950E-9A5D857ED64D}" dt="2022-08-11T18:18:30.856" v="2351" actId="478"/>
          <ac:spMkLst>
            <pc:docMk/>
            <pc:sldMk cId="3713987754" sldId="261"/>
            <ac:spMk id="25" creationId="{FAC8DF1A-EFBB-6426-2D6A-F19416E2E726}"/>
          </ac:spMkLst>
        </pc:spChg>
        <pc:graphicFrameChg chg="mod">
          <ac:chgData name="Kimberley Constable" userId="1c67c54c78895851" providerId="LiveId" clId="{A0A147C5-6063-4397-950E-9A5D857ED64D}" dt="2022-08-11T20:22:30.618" v="3187" actId="1036"/>
          <ac:graphicFrameMkLst>
            <pc:docMk/>
            <pc:sldMk cId="3713987754" sldId="261"/>
            <ac:graphicFrameMk id="2" creationId="{2168964A-9D66-DEB8-7C0A-3A710210A7E5}"/>
          </ac:graphicFrameMkLst>
        </pc:graphicFrameChg>
        <pc:graphicFrameChg chg="add mod modGraphic">
          <ac:chgData name="Kimberley Constable" userId="1c67c54c78895851" providerId="LiveId" clId="{A0A147C5-6063-4397-950E-9A5D857ED64D}" dt="2022-08-11T20:22:30.618" v="3187" actId="1036"/>
          <ac:graphicFrameMkLst>
            <pc:docMk/>
            <pc:sldMk cId="3713987754" sldId="261"/>
            <ac:graphicFrameMk id="3" creationId="{552E9B5F-E59E-4D86-3631-C5CCC8BD325A}"/>
          </ac:graphicFrameMkLst>
        </pc:graphicFrameChg>
        <pc:graphicFrameChg chg="modGraphic">
          <ac:chgData name="Kimberley Constable" userId="1c67c54c78895851" providerId="LiveId" clId="{A0A147C5-6063-4397-950E-9A5D857ED64D}" dt="2022-08-11T17:59:18.541" v="1972" actId="20577"/>
          <ac:graphicFrameMkLst>
            <pc:docMk/>
            <pc:sldMk cId="3713987754" sldId="261"/>
            <ac:graphicFrameMk id="5" creationId="{97AE0315-F5E1-65F5-A876-1A1285E48040}"/>
          </ac:graphicFrameMkLst>
        </pc:graphicFrameChg>
        <pc:graphicFrameChg chg="modGraphic">
          <ac:chgData name="Kimberley Constable" userId="1c67c54c78895851" providerId="LiveId" clId="{A0A147C5-6063-4397-950E-9A5D857ED64D}" dt="2022-08-11T17:58:55.120" v="1961" actId="20577"/>
          <ac:graphicFrameMkLst>
            <pc:docMk/>
            <pc:sldMk cId="3713987754" sldId="261"/>
            <ac:graphicFrameMk id="6" creationId="{AEBA5B37-762B-010B-DBA5-63A0299ADDA7}"/>
          </ac:graphicFrameMkLst>
        </pc:graphicFrameChg>
        <pc:graphicFrameChg chg="mod modGraphic">
          <ac:chgData name="Kimberley Constable" userId="1c67c54c78895851" providerId="LiveId" clId="{A0A147C5-6063-4397-950E-9A5D857ED64D}" dt="2022-08-11T17:59:55.156" v="1982" actId="20577"/>
          <ac:graphicFrameMkLst>
            <pc:docMk/>
            <pc:sldMk cId="3713987754" sldId="261"/>
            <ac:graphicFrameMk id="10" creationId="{3783352B-6FE5-DF6C-2C00-C9D252838754}"/>
          </ac:graphicFrameMkLst>
        </pc:graphicFrameChg>
        <pc:graphicFrameChg chg="mod">
          <ac:chgData name="Kimberley Constable" userId="1c67c54c78895851" providerId="LiveId" clId="{A0A147C5-6063-4397-950E-9A5D857ED64D}" dt="2022-08-11T20:22:30.618" v="3187" actId="1036"/>
          <ac:graphicFrameMkLst>
            <pc:docMk/>
            <pc:sldMk cId="3713987754" sldId="261"/>
            <ac:graphicFrameMk id="17" creationId="{076C1375-0F14-3BFA-C2E3-FB1F501278BB}"/>
          </ac:graphicFrameMkLst>
        </pc:graphicFrameChg>
        <pc:graphicFrameChg chg="mod modGraphic">
          <ac:chgData name="Kimberley Constable" userId="1c67c54c78895851" providerId="LiveId" clId="{A0A147C5-6063-4397-950E-9A5D857ED64D}" dt="2022-08-11T20:22:30.618" v="3187" actId="1036"/>
          <ac:graphicFrameMkLst>
            <pc:docMk/>
            <pc:sldMk cId="3713987754" sldId="261"/>
            <ac:graphicFrameMk id="22" creationId="{20293A18-C19C-B98A-C526-CCAF1E2BC93D}"/>
          </ac:graphicFrameMkLst>
        </pc:graphicFrameChg>
        <pc:graphicFrameChg chg="del">
          <ac:chgData name="Kimberley Constable" userId="1c67c54c78895851" providerId="LiveId" clId="{A0A147C5-6063-4397-950E-9A5D857ED64D}" dt="2022-08-11T18:18:30.856" v="2351" actId="478"/>
          <ac:graphicFrameMkLst>
            <pc:docMk/>
            <pc:sldMk cId="3713987754" sldId="261"/>
            <ac:graphicFrameMk id="24" creationId="{21A5535C-EF50-A1D3-C1AC-FEC8E6D1DF38}"/>
          </ac:graphicFrameMkLst>
        </pc:graphicFrameChg>
        <pc:graphicFrameChg chg="mod modGraphic">
          <ac:chgData name="Kimberley Constable" userId="1c67c54c78895851" providerId="LiveId" clId="{A0A147C5-6063-4397-950E-9A5D857ED64D}" dt="2022-08-11T20:23:11.744" v="3197" actId="255"/>
          <ac:graphicFrameMkLst>
            <pc:docMk/>
            <pc:sldMk cId="3713987754" sldId="261"/>
            <ac:graphicFrameMk id="27" creationId="{C2120588-2CE4-8EC8-8701-70C570A571AB}"/>
          </ac:graphicFrameMkLst>
        </pc:graphicFrameChg>
        <pc:picChg chg="mod">
          <ac:chgData name="Kimberley Constable" userId="1c67c54c78895851" providerId="LiveId" clId="{A0A147C5-6063-4397-950E-9A5D857ED64D}" dt="2022-08-11T20:22:30.618" v="3187" actId="1036"/>
          <ac:picMkLst>
            <pc:docMk/>
            <pc:sldMk cId="3713987754" sldId="261"/>
            <ac:picMk id="16" creationId="{CF879E74-921D-AA5E-5679-2F2CB3F33763}"/>
          </ac:picMkLst>
        </pc:picChg>
        <pc:picChg chg="mod">
          <ac:chgData name="Kimberley Constable" userId="1c67c54c78895851" providerId="LiveId" clId="{A0A147C5-6063-4397-950E-9A5D857ED64D}" dt="2022-08-11T20:22:30.618" v="3187" actId="1036"/>
          <ac:picMkLst>
            <pc:docMk/>
            <pc:sldMk cId="3713987754" sldId="261"/>
            <ac:picMk id="18" creationId="{24A66563-0DBD-3BE9-1992-00E7FBD1F8B5}"/>
          </ac:picMkLst>
        </pc:picChg>
        <pc:picChg chg="mod">
          <ac:chgData name="Kimberley Constable" userId="1c67c54c78895851" providerId="LiveId" clId="{A0A147C5-6063-4397-950E-9A5D857ED64D}" dt="2022-08-11T20:22:30.618" v="3187" actId="1036"/>
          <ac:picMkLst>
            <pc:docMk/>
            <pc:sldMk cId="3713987754" sldId="261"/>
            <ac:picMk id="23" creationId="{B6D3CEEA-8121-41CD-1B45-6559E723632E}"/>
          </ac:picMkLst>
        </pc:picChg>
        <pc:picChg chg="del">
          <ac:chgData name="Kimberley Constable" userId="1c67c54c78895851" providerId="LiveId" clId="{A0A147C5-6063-4397-950E-9A5D857ED64D}" dt="2022-08-11T18:18:30.856" v="2351" actId="478"/>
          <ac:picMkLst>
            <pc:docMk/>
            <pc:sldMk cId="3713987754" sldId="261"/>
            <ac:picMk id="26" creationId="{65193956-9B16-360A-7BF3-AF520DBD22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7070108"/>
            <a:ext cx="21419979" cy="1504022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22690338"/>
            <a:ext cx="18899981" cy="1043015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2300034"/>
            <a:ext cx="5433745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2300034"/>
            <a:ext cx="15986234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0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10770172"/>
            <a:ext cx="21734978" cy="17970262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8910440"/>
            <a:ext cx="21734978" cy="9450136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9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11500170"/>
            <a:ext cx="10709989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11500170"/>
            <a:ext cx="10709989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2300044"/>
            <a:ext cx="21734978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10590160"/>
            <a:ext cx="10660769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5780233"/>
            <a:ext cx="10660769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10590160"/>
            <a:ext cx="10713272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5780233"/>
            <a:ext cx="10713272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6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3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6220102"/>
            <a:ext cx="12757487" cy="30700453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7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6220102"/>
            <a:ext cx="12757487" cy="30700453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7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2300044"/>
            <a:ext cx="21734978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11500170"/>
            <a:ext cx="2173497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F88B-AAFB-49B9-9890-5D7A9A860637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40040601"/>
            <a:ext cx="850499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B918-B3A6-4DA2-8CD9-7E96A91F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9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52000" r="-5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4E9FE-5A66-EAD8-00CE-D1304D43D862}"/>
              </a:ext>
            </a:extLst>
          </p:cNvPr>
          <p:cNvSpPr txBox="1"/>
          <p:nvPr/>
        </p:nvSpPr>
        <p:spPr>
          <a:xfrm>
            <a:off x="1112482" y="1476176"/>
            <a:ext cx="22955832" cy="193899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latin typeface="Tintin" panose="020B0803050302020204" pitchFamily="34" charset="0"/>
              </a:rPr>
              <a:t>10 Mark without item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E0315-F5E1-65F5-A876-1A1285E48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33724"/>
              </p:ext>
            </p:extLst>
          </p:nvPr>
        </p:nvGraphicFramePr>
        <p:xfrm>
          <a:off x="7543801" y="3999067"/>
          <a:ext cx="6038940" cy="3679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405774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168377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TIMING</a:t>
                      </a:r>
                      <a:r>
                        <a:rPr lang="en-GB" sz="9000" b="1" dirty="0">
                          <a:latin typeface="Tintin" panose="020B0803050302020204" pitchFamily="34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511077">
                <a:tc gridSpan="2"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dirty="0">
                          <a:latin typeface="Century Gothic" panose="020B0502020202020204" pitchFamily="34" charset="0"/>
                        </a:rPr>
                        <a:t>12 minutes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EBA5B37-762B-010B-DBA5-63A0299AD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04954"/>
              </p:ext>
            </p:extLst>
          </p:nvPr>
        </p:nvGraphicFramePr>
        <p:xfrm>
          <a:off x="1107898" y="3999067"/>
          <a:ext cx="5899023" cy="4531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102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395892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15408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PAPER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491899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Century Gothic" panose="020B0502020202020204" pitchFamily="34" charset="0"/>
                        </a:rPr>
                        <a:t>All Papers </a:t>
                      </a:r>
                    </a:p>
                    <a:p>
                      <a:pPr algn="ctr"/>
                      <a:r>
                        <a:rPr lang="en-GB" sz="4800" dirty="0">
                          <a:latin typeface="Century Gothic" panose="020B0502020202020204" pitchFamily="34" charset="0"/>
                        </a:rPr>
                        <a:t>Theory and Methods &amp; Topics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69116FC0-4883-ADDA-2051-FC63840141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898" y="4092744"/>
            <a:ext cx="1863902" cy="19632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B43D0E-2DEF-F03F-430A-D1CECCD6FD2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3801" y="4077253"/>
            <a:ext cx="1946461" cy="1978719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783352B-6FE5-DF6C-2C00-C9D25283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77957"/>
              </p:ext>
            </p:extLst>
          </p:nvPr>
        </p:nvGraphicFramePr>
        <p:xfrm>
          <a:off x="13860379" y="3990061"/>
          <a:ext cx="10141299" cy="5428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92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612579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  <a:gridCol w="1766575">
                  <a:extLst>
                    <a:ext uri="{9D8B030D-6E8A-4147-A177-3AD203B41FA5}">
                      <a16:colId xmlns:a16="http://schemas.microsoft.com/office/drawing/2014/main" val="1458253744"/>
                    </a:ext>
                  </a:extLst>
                </a:gridCol>
              </a:tblGrid>
              <a:tr h="1447247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MARKS BREAKDOWN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1780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97155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BD286390-C6D4-75E0-3024-8B4C1DF653D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93021" y="4189484"/>
            <a:ext cx="1842683" cy="1750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11DB5-2E2C-777C-A5B2-786F3369110A}"/>
              </a:ext>
            </a:extLst>
          </p:cNvPr>
          <p:cNvSpPr txBox="1"/>
          <p:nvPr/>
        </p:nvSpPr>
        <p:spPr>
          <a:xfrm>
            <a:off x="1043994" y="9716902"/>
            <a:ext cx="22955832" cy="3911428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EXAMPLE QUESTION: </a:t>
            </a:r>
          </a:p>
          <a:p>
            <a:endParaRPr lang="en-GB" sz="6000" dirty="0">
              <a:latin typeface="Century Gothic" panose="020B0502020202020204" pitchFamily="34" charset="0"/>
            </a:endParaRPr>
          </a:p>
          <a:p>
            <a:pPr algn="ctr"/>
            <a:r>
              <a:rPr lang="en-GB" sz="6000" b="1" i="1" dirty="0">
                <a:latin typeface="Century Gothic" panose="020B0502020202020204" pitchFamily="34" charset="0"/>
              </a:rPr>
              <a:t>Outline and explain TWO strengths of the functionalist view of society.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68964A-9D66-DEB8-7C0A-3A71021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12944"/>
              </p:ext>
            </p:extLst>
          </p:nvPr>
        </p:nvGraphicFramePr>
        <p:xfrm>
          <a:off x="1107898" y="13980255"/>
          <a:ext cx="11808002" cy="405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821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8889783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3047154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COMMAND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9748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6000" b="1" i="1" dirty="0">
                          <a:latin typeface="Century Gothic" panose="020B0502020202020204" pitchFamily="34" charset="0"/>
                        </a:rPr>
                        <a:t>Outline and Explain 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80AE28-0EF5-A015-C78B-F84EE2A78B1F}"/>
              </a:ext>
            </a:extLst>
          </p:cNvPr>
          <p:cNvSpPr txBox="1"/>
          <p:nvPr/>
        </p:nvSpPr>
        <p:spPr>
          <a:xfrm>
            <a:off x="1107898" y="20964124"/>
            <a:ext cx="11984954" cy="8217634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Show off your sociological knowledge.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Give two different and distinct points.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Identify the answer to the question.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Teach your reader about the point.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Application: Sociologists, Examples, Studies etc.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073149-20E3-B497-D17A-DABB6C2097BC}"/>
              </a:ext>
            </a:extLst>
          </p:cNvPr>
          <p:cNvSpPr/>
          <p:nvPr/>
        </p:nvSpPr>
        <p:spPr>
          <a:xfrm>
            <a:off x="6465597" y="18033249"/>
            <a:ext cx="1218120" cy="28950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879E74-921D-AA5E-5679-2F2CB3F3376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9338" y="14272798"/>
            <a:ext cx="2596711" cy="2649361"/>
          </a:xfrm>
          <a:prstGeom prst="rect">
            <a:avLst/>
          </a:prstGeom>
        </p:spPr>
      </p:pic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76C1375-0F14-3BFA-C2E3-FB1F50127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61398"/>
              </p:ext>
            </p:extLst>
          </p:nvPr>
        </p:nvGraphicFramePr>
        <p:xfrm>
          <a:off x="13494373" y="13980255"/>
          <a:ext cx="10569357" cy="3047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7177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7702180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3047154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STRUCTURE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24A66563-0DBD-3BE9-1992-00E7FBD1F8B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494374" y="13980256"/>
            <a:ext cx="2852254" cy="29419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09DEBB-E0DC-2C70-FC25-8E7E37E62F75}"/>
              </a:ext>
            </a:extLst>
          </p:cNvPr>
          <p:cNvSpPr txBox="1"/>
          <p:nvPr/>
        </p:nvSpPr>
        <p:spPr>
          <a:xfrm>
            <a:off x="14193021" y="20928348"/>
            <a:ext cx="9870709" cy="8217634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5- 6 sentences per 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IDENTIFY </a:t>
            </a:r>
            <a:r>
              <a:rPr lang="en-GB" sz="4800" dirty="0">
                <a:latin typeface="Century Gothic" panose="020B0502020202020204" pitchFamily="34" charset="0"/>
              </a:rPr>
              <a:t>your answer.</a:t>
            </a:r>
            <a:r>
              <a:rPr lang="en-GB" sz="4800" b="1" dirty="0">
                <a:latin typeface="Century Gothic" panose="020B0502020202020204" pitchFamily="34" charset="0"/>
              </a:rPr>
              <a:t>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EXPLAIN – </a:t>
            </a:r>
            <a:r>
              <a:rPr lang="en-GB" sz="4800" dirty="0">
                <a:latin typeface="Century Gothic" panose="020B0502020202020204" pitchFamily="34" charset="0"/>
              </a:rPr>
              <a:t>teach the reader using sociological language and knowledge.</a:t>
            </a: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LINK </a:t>
            </a:r>
            <a:r>
              <a:rPr lang="en-GB" sz="4800" dirty="0">
                <a:latin typeface="Century Gothic" panose="020B0502020202020204" pitchFamily="34" charset="0"/>
              </a:rPr>
              <a:t>back to the question.</a:t>
            </a: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APPLY – </a:t>
            </a:r>
            <a:r>
              <a:rPr lang="en-GB" sz="4800" dirty="0">
                <a:latin typeface="Century Gothic" panose="020B0502020202020204" pitchFamily="34" charset="0"/>
              </a:rPr>
              <a:t>where it fits.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F67B0A8-F37E-8EE5-8B7D-5E97685E5D25}"/>
              </a:ext>
            </a:extLst>
          </p:cNvPr>
          <p:cNvSpPr/>
          <p:nvPr/>
        </p:nvSpPr>
        <p:spPr>
          <a:xfrm>
            <a:off x="18519315" y="17027409"/>
            <a:ext cx="1218120" cy="39009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C6A4D-B9CC-BAA0-291B-979D37A7F9F8}"/>
              </a:ext>
            </a:extLst>
          </p:cNvPr>
          <p:cNvSpPr txBox="1"/>
          <p:nvPr/>
        </p:nvSpPr>
        <p:spPr>
          <a:xfrm>
            <a:off x="1010199" y="33175491"/>
            <a:ext cx="22900946" cy="6035086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entury Gothic" panose="020B0502020202020204" pitchFamily="34" charset="0"/>
              </a:rPr>
              <a:t>Evaluating the point.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54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entury Gothic" panose="020B0502020202020204" pitchFamily="34" charset="0"/>
              </a:rPr>
              <a:t>Points are too similar.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54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entury Gothic" panose="020B0502020202020204" pitchFamily="34" charset="0"/>
              </a:rPr>
              <a:t>Assuming knowledge of the reader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54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entury Gothic" panose="020B0502020202020204" pitchFamily="34" charset="0"/>
              </a:rPr>
              <a:t>Lacking any application.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CA6ECD1-B69A-8D68-951F-8BDF54F3D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42366"/>
              </p:ext>
            </p:extLst>
          </p:nvPr>
        </p:nvGraphicFramePr>
        <p:xfrm>
          <a:off x="1010199" y="30372661"/>
          <a:ext cx="22955832" cy="22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087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2037374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219168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COMMON MISTAKES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0236A44B-6FB8-D381-CFAF-1F9E7CF580F4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3915" y="30408438"/>
            <a:ext cx="2245086" cy="22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52000" r="-5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4E9FE-5A66-EAD8-00CE-D1304D43D862}"/>
              </a:ext>
            </a:extLst>
          </p:cNvPr>
          <p:cNvSpPr txBox="1"/>
          <p:nvPr/>
        </p:nvSpPr>
        <p:spPr>
          <a:xfrm>
            <a:off x="1112482" y="1476176"/>
            <a:ext cx="22955832" cy="193899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latin typeface="Tintin" panose="020B0803050302020204" pitchFamily="34" charset="0"/>
              </a:rPr>
              <a:t>10 Mark with item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E0315-F5E1-65F5-A876-1A1285E48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04829"/>
              </p:ext>
            </p:extLst>
          </p:nvPr>
        </p:nvGraphicFramePr>
        <p:xfrm>
          <a:off x="7543801" y="3999067"/>
          <a:ext cx="6038940" cy="3679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405774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168377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TIMING</a:t>
                      </a:r>
                      <a:r>
                        <a:rPr lang="en-GB" sz="9000" b="1" dirty="0">
                          <a:latin typeface="Tintin" panose="020B0803050302020204" pitchFamily="34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511077">
                <a:tc gridSpan="2"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dirty="0">
                          <a:latin typeface="Century Gothic" panose="020B0502020202020204" pitchFamily="34" charset="0"/>
                        </a:rPr>
                        <a:t>15 minutes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EBA5B37-762B-010B-DBA5-63A0299AD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98625"/>
              </p:ext>
            </p:extLst>
          </p:nvPr>
        </p:nvGraphicFramePr>
        <p:xfrm>
          <a:off x="1107898" y="3999067"/>
          <a:ext cx="5899023" cy="3735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102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395892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15408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PAPER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5811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Century Gothic" panose="020B0502020202020204" pitchFamily="34" charset="0"/>
                        </a:rPr>
                        <a:t>All Papers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69116FC0-4883-ADDA-2051-FC63840141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898" y="4092744"/>
            <a:ext cx="1863902" cy="19632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B43D0E-2DEF-F03F-430A-D1CECCD6FD2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3801" y="4077253"/>
            <a:ext cx="1946461" cy="1978719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783352B-6FE5-DF6C-2C00-C9D252838754}"/>
              </a:ext>
            </a:extLst>
          </p:cNvPr>
          <p:cNvGraphicFramePr>
            <a:graphicFrameLocks noGrp="1"/>
          </p:cNvGraphicFramePr>
          <p:nvPr/>
        </p:nvGraphicFramePr>
        <p:xfrm>
          <a:off x="13860379" y="3990061"/>
          <a:ext cx="10141299" cy="5428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92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612579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  <a:gridCol w="1766575">
                  <a:extLst>
                    <a:ext uri="{9D8B030D-6E8A-4147-A177-3AD203B41FA5}">
                      <a16:colId xmlns:a16="http://schemas.microsoft.com/office/drawing/2014/main" val="1458253744"/>
                    </a:ext>
                  </a:extLst>
                </a:gridCol>
              </a:tblGrid>
              <a:tr h="1447247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MARKS BREAKDOWN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1780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97155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BD286390-C6D4-75E0-3024-8B4C1DF653D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93021" y="4189484"/>
            <a:ext cx="1842683" cy="1750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11DB5-2E2C-777C-A5B2-786F3369110A}"/>
              </a:ext>
            </a:extLst>
          </p:cNvPr>
          <p:cNvSpPr txBox="1"/>
          <p:nvPr/>
        </p:nvSpPr>
        <p:spPr>
          <a:xfrm>
            <a:off x="1043994" y="9716902"/>
            <a:ext cx="22955832" cy="2988098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EXAMPLE QUESTION: </a:t>
            </a:r>
          </a:p>
          <a:p>
            <a:pPr algn="ctr"/>
            <a:r>
              <a:rPr lang="en-GB" sz="6000" b="1" i="1" dirty="0">
                <a:latin typeface="Century Gothic" panose="020B0502020202020204" pitchFamily="34" charset="0"/>
              </a:rPr>
              <a:t>Using material from item A, analyse TWO causes of male criminality.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68964A-9D66-DEB8-7C0A-3A71021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16631"/>
              </p:ext>
            </p:extLst>
          </p:nvPr>
        </p:nvGraphicFramePr>
        <p:xfrm>
          <a:off x="1107898" y="12969604"/>
          <a:ext cx="11808002" cy="4967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821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8889783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3047154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COMMAND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9748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6000" b="1" i="1" dirty="0">
                          <a:latin typeface="Century Gothic" panose="020B0502020202020204" pitchFamily="34" charset="0"/>
                        </a:rPr>
                        <a:t>Using Material </a:t>
                      </a:r>
                    </a:p>
                    <a:p>
                      <a:pPr algn="ctr"/>
                      <a:r>
                        <a:rPr lang="en-GB" sz="6000" b="1" i="1" dirty="0">
                          <a:latin typeface="Century Gothic" panose="020B0502020202020204" pitchFamily="34" charset="0"/>
                        </a:rPr>
                        <a:t>Analyse 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80AE28-0EF5-A015-C78B-F84EE2A78B1F}"/>
              </a:ext>
            </a:extLst>
          </p:cNvPr>
          <p:cNvSpPr txBox="1"/>
          <p:nvPr/>
        </p:nvSpPr>
        <p:spPr>
          <a:xfrm>
            <a:off x="1107898" y="19953473"/>
            <a:ext cx="11984954" cy="9633406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USE THE ITEM EXPLICITLY IN BOTH PARAGRAPHS!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Show off your sociological knowledge.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Give two different and distinct points.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Identify the answer to the question.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Teach your reader about the point.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Other Application: Sociologists, Examples, Studies etc.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073149-20E3-B497-D17A-DABB6C2097BC}"/>
              </a:ext>
            </a:extLst>
          </p:cNvPr>
          <p:cNvSpPr/>
          <p:nvPr/>
        </p:nvSpPr>
        <p:spPr>
          <a:xfrm>
            <a:off x="6465597" y="17936998"/>
            <a:ext cx="1218120" cy="19806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879E74-921D-AA5E-5679-2F2CB3F3376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9338" y="13262147"/>
            <a:ext cx="2596711" cy="2649361"/>
          </a:xfrm>
          <a:prstGeom prst="rect">
            <a:avLst/>
          </a:prstGeom>
        </p:spPr>
      </p:pic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76C1375-0F14-3BFA-C2E3-FB1F50127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62123"/>
              </p:ext>
            </p:extLst>
          </p:nvPr>
        </p:nvGraphicFramePr>
        <p:xfrm>
          <a:off x="13494373" y="12969604"/>
          <a:ext cx="10569357" cy="3047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7177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7702180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3047154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STRUCTURE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24A66563-0DBD-3BE9-1992-00E7FBD1F8B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494374" y="12969605"/>
            <a:ext cx="2852254" cy="29419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09DEBB-E0DC-2C70-FC25-8E7E37E62F75}"/>
              </a:ext>
            </a:extLst>
          </p:cNvPr>
          <p:cNvSpPr txBox="1"/>
          <p:nvPr/>
        </p:nvSpPr>
        <p:spPr>
          <a:xfrm>
            <a:off x="13494374" y="17784097"/>
            <a:ext cx="10454238" cy="6494085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5- 6 sentences per 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IDENTIFY </a:t>
            </a:r>
            <a:r>
              <a:rPr lang="en-GB" sz="4800" dirty="0">
                <a:latin typeface="Century Gothic" panose="020B0502020202020204" pitchFamily="34" charset="0"/>
              </a:rPr>
              <a:t>your answer.</a:t>
            </a:r>
            <a:r>
              <a:rPr lang="en-GB" sz="4800" b="1" dirty="0">
                <a:latin typeface="Century Gothic" panose="020B0502020202020204" pitchFamily="34" charset="0"/>
              </a:rPr>
              <a:t>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EXPLAIN – </a:t>
            </a:r>
            <a:r>
              <a:rPr lang="en-GB" sz="4800" dirty="0">
                <a:latin typeface="Century Gothic" panose="020B0502020202020204" pitchFamily="34" charset="0"/>
              </a:rPr>
              <a:t>teach the reader using sociological language and knowledge.</a:t>
            </a: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LINK </a:t>
            </a:r>
            <a:r>
              <a:rPr lang="en-GB" sz="4800" dirty="0">
                <a:latin typeface="Century Gothic" panose="020B0502020202020204" pitchFamily="34" charset="0"/>
              </a:rPr>
              <a:t>back to the question.</a:t>
            </a:r>
            <a:endParaRPr lang="en-GB" sz="48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b="1" dirty="0">
                <a:latin typeface="Century Gothic" panose="020B0502020202020204" pitchFamily="34" charset="0"/>
              </a:rPr>
              <a:t>APPLY – </a:t>
            </a:r>
            <a:r>
              <a:rPr lang="en-GB" sz="4800" dirty="0">
                <a:latin typeface="Century Gothic" panose="020B0502020202020204" pitchFamily="34" charset="0"/>
              </a:rPr>
              <a:t>where it fits.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F67B0A8-F37E-8EE5-8B7D-5E97685E5D25}"/>
              </a:ext>
            </a:extLst>
          </p:cNvPr>
          <p:cNvSpPr/>
          <p:nvPr/>
        </p:nvSpPr>
        <p:spPr>
          <a:xfrm>
            <a:off x="18519315" y="16016758"/>
            <a:ext cx="987885" cy="17558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C6A4D-B9CC-BAA0-291B-979D37A7F9F8}"/>
              </a:ext>
            </a:extLst>
          </p:cNvPr>
          <p:cNvSpPr txBox="1"/>
          <p:nvPr/>
        </p:nvSpPr>
        <p:spPr>
          <a:xfrm>
            <a:off x="992779" y="33572235"/>
            <a:ext cx="23007045" cy="5617601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Not using the item explicitly.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Evaluating the point.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Points are too similar.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Assuming knowledge of the reader.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Lacking any application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206FF8B-AFFA-E7FA-3363-12B819700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348"/>
              </p:ext>
            </p:extLst>
          </p:nvPr>
        </p:nvGraphicFramePr>
        <p:xfrm>
          <a:off x="13545587" y="24826470"/>
          <a:ext cx="1045423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033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840120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397445">
                <a:tc>
                  <a:txBody>
                    <a:bodyPr/>
                    <a:lstStyle/>
                    <a:p>
                      <a:pPr algn="ctr"/>
                      <a:endParaRPr lang="en-GB" sz="13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>
                          <a:latin typeface="Tintin" panose="020B0803050302020204" pitchFamily="34" charset="0"/>
                        </a:rPr>
                        <a:t>EXPLIT USE OF THE ITEM….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C5F43DC-B158-4578-37B6-EF78F092C41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36561" y="24820217"/>
            <a:ext cx="1913933" cy="18480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9EE367-03F5-8C0F-55F1-78025A509E56}"/>
              </a:ext>
            </a:extLst>
          </p:cNvPr>
          <p:cNvSpPr txBox="1"/>
          <p:nvPr/>
        </p:nvSpPr>
        <p:spPr>
          <a:xfrm>
            <a:off x="13545588" y="26875625"/>
            <a:ext cx="10454238" cy="3275833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Use the phrase “</a:t>
            </a:r>
            <a:r>
              <a:rPr lang="en-GB" sz="4800" b="1" i="1" dirty="0">
                <a:latin typeface="Century Gothic" panose="020B0502020202020204" pitchFamily="34" charset="0"/>
              </a:rPr>
              <a:t>The item</a:t>
            </a:r>
            <a:r>
              <a:rPr lang="en-GB" sz="4800" dirty="0">
                <a:latin typeface="Century Gothic" panose="020B0502020202020204" pitchFamily="34" charset="0"/>
              </a:rPr>
              <a:t>”…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Paraphrase rather than quote.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Integrate into your answer. 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561FF1F1-C729-E159-E046-4A7E295B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97893"/>
              </p:ext>
            </p:extLst>
          </p:nvPr>
        </p:nvGraphicFramePr>
        <p:xfrm>
          <a:off x="992780" y="30864608"/>
          <a:ext cx="22955832" cy="22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087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2037374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219168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COMMON MISTAKES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25" name="Graphic 24">
            <a:extLst>
              <a:ext uri="{FF2B5EF4-FFF2-40B4-BE49-F238E27FC236}">
                <a16:creationId xmlns:a16="http://schemas.microsoft.com/office/drawing/2014/main" id="{D298FF2E-6ABF-0178-C0D1-6BF3C137CB9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6496" y="30900385"/>
            <a:ext cx="2245086" cy="22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52000" r="-5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4E9FE-5A66-EAD8-00CE-D1304D43D862}"/>
              </a:ext>
            </a:extLst>
          </p:cNvPr>
          <p:cNvSpPr txBox="1"/>
          <p:nvPr/>
        </p:nvSpPr>
        <p:spPr>
          <a:xfrm>
            <a:off x="1112482" y="1476176"/>
            <a:ext cx="22955832" cy="193899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latin typeface="Tintin" panose="020B0803050302020204" pitchFamily="34" charset="0"/>
              </a:rPr>
              <a:t>ARGUMENT ESSAY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E0315-F5E1-65F5-A876-1A1285E48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18416"/>
              </p:ext>
            </p:extLst>
          </p:nvPr>
        </p:nvGraphicFramePr>
        <p:xfrm>
          <a:off x="6561047" y="3999067"/>
          <a:ext cx="6038940" cy="4650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38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443455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566726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TIMING</a:t>
                      </a:r>
                      <a:r>
                        <a:rPr lang="en-GB" sz="9000" b="1" dirty="0">
                          <a:latin typeface="Tintin" panose="020B0803050302020204" pitchFamily="34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541848">
                <a:tc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 25 minutes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541848">
                <a:tc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 40 minutes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07897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EBA5B37-762B-010B-DBA5-63A0299AD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06764"/>
              </p:ext>
            </p:extLst>
          </p:nvPr>
        </p:nvGraphicFramePr>
        <p:xfrm>
          <a:off x="1107898" y="3999067"/>
          <a:ext cx="5100397" cy="356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881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3625516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599628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PAPER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9685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Century Gothic" panose="020B0502020202020204" pitchFamily="34" charset="0"/>
                        </a:rPr>
                        <a:t>All Papers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69116FC0-4883-ADDA-2051-FC63840141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914" y="4200952"/>
            <a:ext cx="1250291" cy="130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B43D0E-2DEF-F03F-430A-D1CECCD6FD2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1058" y="4092744"/>
            <a:ext cx="1443964" cy="1521442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783352B-6FE5-DF6C-2C00-C9D25283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70754"/>
              </p:ext>
            </p:extLst>
          </p:nvPr>
        </p:nvGraphicFramePr>
        <p:xfrm>
          <a:off x="12952739" y="3999067"/>
          <a:ext cx="11047232" cy="4650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53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6760403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  <a:gridCol w="1310637">
                  <a:extLst>
                    <a:ext uri="{9D8B030D-6E8A-4147-A177-3AD203B41FA5}">
                      <a16:colId xmlns:a16="http://schemas.microsoft.com/office/drawing/2014/main" val="1458253744"/>
                    </a:ext>
                  </a:extLst>
                </a:gridCol>
                <a:gridCol w="1346657">
                  <a:extLst>
                    <a:ext uri="{9D8B030D-6E8A-4147-A177-3AD203B41FA5}">
                      <a16:colId xmlns:a16="http://schemas.microsoft.com/office/drawing/2014/main" val="2281013822"/>
                    </a:ext>
                  </a:extLst>
                </a:gridCol>
              </a:tblGrid>
              <a:tr h="1447247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6000" b="1" dirty="0">
                          <a:latin typeface="Tintin" panose="020B0803050302020204" pitchFamily="34" charset="0"/>
                        </a:rPr>
                        <a:t>MARKS BREAKDOWN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1780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97155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BD286390-C6D4-75E0-3024-8B4C1DF653D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06401" y="4092744"/>
            <a:ext cx="1459615" cy="13050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11DB5-2E2C-777C-A5B2-786F3369110A}"/>
              </a:ext>
            </a:extLst>
          </p:cNvPr>
          <p:cNvSpPr txBox="1"/>
          <p:nvPr/>
        </p:nvSpPr>
        <p:spPr>
          <a:xfrm>
            <a:off x="1010198" y="8984204"/>
            <a:ext cx="22955832" cy="2618767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EXAMPLE QUESTION: </a:t>
            </a:r>
          </a:p>
          <a:p>
            <a:pPr algn="ctr"/>
            <a:r>
              <a:rPr lang="en-GB" sz="4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Applying material from Item B and your knowledge, evaluate the usefulness of  functionalist approaches in understanding the role of education.</a:t>
            </a:r>
            <a:endParaRPr lang="en-GB" sz="4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68964A-9D66-DEB8-7C0A-3A71021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31638"/>
              </p:ext>
            </p:extLst>
          </p:nvPr>
        </p:nvGraphicFramePr>
        <p:xfrm>
          <a:off x="1010199" y="12213536"/>
          <a:ext cx="10972251" cy="2717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46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051782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742683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COMMAND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9748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b="1" i="1" dirty="0">
                          <a:latin typeface="Century Gothic" panose="020B0502020202020204" pitchFamily="34" charset="0"/>
                        </a:rPr>
                        <a:t>Applying Material…..Evaluate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80AE28-0EF5-A015-C78B-F84EE2A78B1F}"/>
              </a:ext>
            </a:extLst>
          </p:cNvPr>
          <p:cNvSpPr txBox="1"/>
          <p:nvPr/>
        </p:nvSpPr>
        <p:spPr>
          <a:xfrm>
            <a:off x="1010198" y="16635672"/>
            <a:ext cx="10972251" cy="3477875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Use the item explicitly in at least 1 paragraph.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44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Look at both sides of the argument and come to a conclusion.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073149-20E3-B497-D17A-DABB6C2097BC}"/>
              </a:ext>
            </a:extLst>
          </p:cNvPr>
          <p:cNvSpPr/>
          <p:nvPr/>
        </p:nvSpPr>
        <p:spPr>
          <a:xfrm>
            <a:off x="6002380" y="14931078"/>
            <a:ext cx="987885" cy="16538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879E74-921D-AA5E-5679-2F2CB3F3376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198" y="12213536"/>
            <a:ext cx="1925506" cy="1695799"/>
          </a:xfrm>
          <a:prstGeom prst="rect">
            <a:avLst/>
          </a:prstGeom>
        </p:spPr>
      </p:pic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76C1375-0F14-3BFA-C2E3-FB1F50127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59470"/>
              </p:ext>
            </p:extLst>
          </p:nvPr>
        </p:nvGraphicFramePr>
        <p:xfrm>
          <a:off x="12663972" y="12273875"/>
          <a:ext cx="11371685" cy="1755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2144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56954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755891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STRUCTURE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24A66563-0DBD-3BE9-1992-00E7FBD1F8B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63973" y="12273876"/>
            <a:ext cx="1840243" cy="1767338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0F67B0A8-F37E-8EE5-8B7D-5E97685E5D25}"/>
              </a:ext>
            </a:extLst>
          </p:cNvPr>
          <p:cNvSpPr/>
          <p:nvPr/>
        </p:nvSpPr>
        <p:spPr>
          <a:xfrm>
            <a:off x="17982412" y="14085695"/>
            <a:ext cx="987885" cy="17558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C6A4D-B9CC-BAA0-291B-979D37A7F9F8}"/>
              </a:ext>
            </a:extLst>
          </p:cNvPr>
          <p:cNvSpPr txBox="1"/>
          <p:nvPr/>
        </p:nvSpPr>
        <p:spPr>
          <a:xfrm>
            <a:off x="1010198" y="33104874"/>
            <a:ext cx="23188745" cy="5617601"/>
          </a:xfrm>
          <a:prstGeom prst="rect">
            <a:avLst/>
          </a:prstGeom>
          <a:solidFill>
            <a:schemeClr val="lt1">
              <a:alpha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Sitting on the fence and not giving a definitive answer.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Not giving enough points [20 = 3 / 30 = 4]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Describing the topic and not answering the question.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Forget to use the item explicitly.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Forget an introduction and conclusion. 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21A5535C-EF50-A1D3-C1AC-FEC8E6D1D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94049"/>
              </p:ext>
            </p:extLst>
          </p:nvPr>
        </p:nvGraphicFramePr>
        <p:xfrm>
          <a:off x="1056606" y="20861626"/>
          <a:ext cx="10972251" cy="1409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80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611446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40943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Tintin" panose="020B08030503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EVALUATION STEMS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AC8DF1A-EFBB-6426-2D6A-F19416E2E726}"/>
              </a:ext>
            </a:extLst>
          </p:cNvPr>
          <p:cNvSpPr txBox="1"/>
          <p:nvPr/>
        </p:nvSpPr>
        <p:spPr>
          <a:xfrm>
            <a:off x="1010198" y="22693087"/>
            <a:ext cx="10972251" cy="5380447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lvl="1"/>
            <a:r>
              <a:rPr lang="en-GB" sz="4400" b="1" dirty="0">
                <a:latin typeface="Century Gothic" panose="020B0502020202020204" pitchFamily="34" charset="0"/>
              </a:rPr>
              <a:t>How you know it is an argument essay: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Evaluate the View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Evaluate the contribution of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Evaluate the claim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Evaluate the usefulness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193956-9B16-360A-7BF3-AF520DBD22EA}"/>
              </a:ext>
            </a:extLst>
          </p:cNvPr>
          <p:cNvPicPr>
            <a:picLocks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2202" t="25141" r="10376" b="24537"/>
          <a:stretch/>
        </p:blipFill>
        <p:spPr>
          <a:xfrm>
            <a:off x="1102499" y="21005110"/>
            <a:ext cx="1247958" cy="1122464"/>
          </a:xfrm>
          <a:prstGeom prst="rect">
            <a:avLst/>
          </a:prstGeom>
        </p:spPr>
      </p:pic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C2120588-2CE4-8EC8-8701-70C570A57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33887"/>
              </p:ext>
            </p:extLst>
          </p:nvPr>
        </p:nvGraphicFramePr>
        <p:xfrm>
          <a:off x="12663972" y="15793294"/>
          <a:ext cx="11534971" cy="14273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4971">
                  <a:extLst>
                    <a:ext uri="{9D8B030D-6E8A-4147-A177-3AD203B41FA5}">
                      <a16:colId xmlns:a16="http://schemas.microsoft.com/office/drawing/2014/main" val="153981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INTRODUCTION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Context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Overview of the topic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Content for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Only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Content Against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Only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Answer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Be definitive and clear. 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9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MAIN BODY PARAGRAPH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Why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Give a reason you have come to your answer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Explain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Use sociological knowledge to teach the reader how your point answers the question.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But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Give a criticism or counter argument to the point that you have made.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Link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Restate your answer.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361950" lvl="1" indent="0" algn="ctr">
                        <a:lnSpc>
                          <a:spcPct val="150000"/>
                        </a:lnSpc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-------------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Apply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Put it where it fits. </a:t>
                      </a:r>
                      <a:endParaRPr lang="en-GB" sz="3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93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CONCLUSION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Restate your answer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Give your reasons</a:t>
                      </a:r>
                      <a:endParaRPr lang="en-GB" sz="3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40573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8B807A2B-278E-B007-04C9-ECB06FD87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50963"/>
              </p:ext>
            </p:extLst>
          </p:nvPr>
        </p:nvGraphicFramePr>
        <p:xfrm>
          <a:off x="1010199" y="30372661"/>
          <a:ext cx="23188744" cy="22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28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20580459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219168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COMMON MISTAKES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29" name="Graphic 28">
            <a:extLst>
              <a:ext uri="{FF2B5EF4-FFF2-40B4-BE49-F238E27FC236}">
                <a16:creationId xmlns:a16="http://schemas.microsoft.com/office/drawing/2014/main" id="{973322BD-B2E3-B9B0-1852-287CFF99186F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83915" y="30408438"/>
            <a:ext cx="2245086" cy="22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52000" r="-5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4E9FE-5A66-EAD8-00CE-D1304D43D862}"/>
              </a:ext>
            </a:extLst>
          </p:cNvPr>
          <p:cNvSpPr txBox="1"/>
          <p:nvPr/>
        </p:nvSpPr>
        <p:spPr>
          <a:xfrm>
            <a:off x="1112482" y="1476176"/>
            <a:ext cx="22955832" cy="193899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latin typeface="Tintin" panose="020B0803050302020204" pitchFamily="34" charset="0"/>
              </a:rPr>
              <a:t>RELATIVE IMPORTANCE ESSAY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E0315-F5E1-65F5-A876-1A1285E48040}"/>
              </a:ext>
            </a:extLst>
          </p:cNvPr>
          <p:cNvGraphicFramePr>
            <a:graphicFrameLocks noGrp="1"/>
          </p:cNvGraphicFramePr>
          <p:nvPr/>
        </p:nvGraphicFramePr>
        <p:xfrm>
          <a:off x="6561047" y="3999067"/>
          <a:ext cx="6038940" cy="4650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38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443455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566726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TIMING</a:t>
                      </a:r>
                      <a:r>
                        <a:rPr lang="en-GB" sz="9000" b="1" dirty="0">
                          <a:latin typeface="Tintin" panose="020B0803050302020204" pitchFamily="34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541848">
                <a:tc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 25 minutes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541848">
                <a:tc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 40 minutes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07897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EBA5B37-762B-010B-DBA5-63A0299ADDA7}"/>
              </a:ext>
            </a:extLst>
          </p:cNvPr>
          <p:cNvGraphicFramePr>
            <a:graphicFrameLocks noGrp="1"/>
          </p:cNvGraphicFramePr>
          <p:nvPr/>
        </p:nvGraphicFramePr>
        <p:xfrm>
          <a:off x="1107898" y="3999067"/>
          <a:ext cx="5100397" cy="356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881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3625516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599628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PAPER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9685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Century Gothic" panose="020B0502020202020204" pitchFamily="34" charset="0"/>
                        </a:rPr>
                        <a:t>All Papers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69116FC0-4883-ADDA-2051-FC63840141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914" y="4200952"/>
            <a:ext cx="1250291" cy="130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B43D0E-2DEF-F03F-430A-D1CECCD6FD2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1058" y="4092744"/>
            <a:ext cx="1443964" cy="1521442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783352B-6FE5-DF6C-2C00-C9D252838754}"/>
              </a:ext>
            </a:extLst>
          </p:cNvPr>
          <p:cNvGraphicFramePr>
            <a:graphicFrameLocks noGrp="1"/>
          </p:cNvGraphicFramePr>
          <p:nvPr/>
        </p:nvGraphicFramePr>
        <p:xfrm>
          <a:off x="12952739" y="3999067"/>
          <a:ext cx="11047232" cy="4650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53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6760403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  <a:gridCol w="1310637">
                  <a:extLst>
                    <a:ext uri="{9D8B030D-6E8A-4147-A177-3AD203B41FA5}">
                      <a16:colId xmlns:a16="http://schemas.microsoft.com/office/drawing/2014/main" val="1458253744"/>
                    </a:ext>
                  </a:extLst>
                </a:gridCol>
                <a:gridCol w="1346657">
                  <a:extLst>
                    <a:ext uri="{9D8B030D-6E8A-4147-A177-3AD203B41FA5}">
                      <a16:colId xmlns:a16="http://schemas.microsoft.com/office/drawing/2014/main" val="2281013822"/>
                    </a:ext>
                  </a:extLst>
                </a:gridCol>
              </a:tblGrid>
              <a:tr h="1447247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6000" b="1" dirty="0">
                          <a:latin typeface="Tintin" panose="020B0803050302020204" pitchFamily="34" charset="0"/>
                        </a:rPr>
                        <a:t>MARKS BREAKDOWN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1780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97155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BD286390-C6D4-75E0-3024-8B4C1DF653D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06401" y="4092744"/>
            <a:ext cx="1459615" cy="13050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11DB5-2E2C-777C-A5B2-786F3369110A}"/>
              </a:ext>
            </a:extLst>
          </p:cNvPr>
          <p:cNvSpPr txBox="1"/>
          <p:nvPr/>
        </p:nvSpPr>
        <p:spPr>
          <a:xfrm>
            <a:off x="1010198" y="8984204"/>
            <a:ext cx="22955832" cy="2618767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EXAMPLE QUESTION: </a:t>
            </a:r>
          </a:p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Applying material from item C and your own knowledge, evaluate sociological explanations for gender differences in the patterns of crime.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68964A-9D66-DEB8-7C0A-3A710210A7E5}"/>
              </a:ext>
            </a:extLst>
          </p:cNvPr>
          <p:cNvGraphicFramePr>
            <a:graphicFrameLocks noGrp="1"/>
          </p:cNvGraphicFramePr>
          <p:nvPr/>
        </p:nvGraphicFramePr>
        <p:xfrm>
          <a:off x="1010199" y="12213536"/>
          <a:ext cx="10972251" cy="2717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46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051782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742683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COMMAND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9748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b="1" i="1" dirty="0">
                          <a:latin typeface="Century Gothic" panose="020B0502020202020204" pitchFamily="34" charset="0"/>
                        </a:rPr>
                        <a:t>Applying Material…..Evaluate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80AE28-0EF5-A015-C78B-F84EE2A78B1F}"/>
              </a:ext>
            </a:extLst>
          </p:cNvPr>
          <p:cNvSpPr txBox="1"/>
          <p:nvPr/>
        </p:nvSpPr>
        <p:spPr>
          <a:xfrm>
            <a:off x="1010198" y="16635672"/>
            <a:ext cx="10972251" cy="3477875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Use the item explicitly in at least 1 paragraph.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44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Look at all the possible arguments and choose the best one.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073149-20E3-B497-D17A-DABB6C2097BC}"/>
              </a:ext>
            </a:extLst>
          </p:cNvPr>
          <p:cNvSpPr/>
          <p:nvPr/>
        </p:nvSpPr>
        <p:spPr>
          <a:xfrm>
            <a:off x="6002380" y="14931078"/>
            <a:ext cx="987885" cy="16538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879E74-921D-AA5E-5679-2F2CB3F3376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198" y="12213536"/>
            <a:ext cx="1925506" cy="1695799"/>
          </a:xfrm>
          <a:prstGeom prst="rect">
            <a:avLst/>
          </a:prstGeom>
        </p:spPr>
      </p:pic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76C1375-0F14-3BFA-C2E3-FB1F501278BB}"/>
              </a:ext>
            </a:extLst>
          </p:cNvPr>
          <p:cNvGraphicFramePr>
            <a:graphicFrameLocks noGrp="1"/>
          </p:cNvGraphicFramePr>
          <p:nvPr/>
        </p:nvGraphicFramePr>
        <p:xfrm>
          <a:off x="12663972" y="12273875"/>
          <a:ext cx="11371685" cy="1755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2144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56954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755891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STRUCTURE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24A66563-0DBD-3BE9-1992-00E7FBD1F8B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63973" y="12273876"/>
            <a:ext cx="1840243" cy="1767338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0F67B0A8-F37E-8EE5-8B7D-5E97685E5D25}"/>
              </a:ext>
            </a:extLst>
          </p:cNvPr>
          <p:cNvSpPr/>
          <p:nvPr/>
        </p:nvSpPr>
        <p:spPr>
          <a:xfrm>
            <a:off x="18127618" y="14085695"/>
            <a:ext cx="697474" cy="13800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C6A4D-B9CC-BAA0-291B-979D37A7F9F8}"/>
              </a:ext>
            </a:extLst>
          </p:cNvPr>
          <p:cNvSpPr txBox="1"/>
          <p:nvPr/>
        </p:nvSpPr>
        <p:spPr>
          <a:xfrm>
            <a:off x="976257" y="32936579"/>
            <a:ext cx="22989773" cy="6725596"/>
          </a:xfrm>
          <a:prstGeom prst="rect">
            <a:avLst/>
          </a:prstGeom>
          <a:solidFill>
            <a:schemeClr val="lt1">
              <a:alpha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Sitting on the fence and not giving a definitive answer.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Not giving enough points [20 = 3 / 30 = 4]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Not evaluating the relative importance of the factors.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Describing the topic and not answering the question.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Forget to use the item explicitly.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Forget an introduction and conclusion. </a:t>
            </a: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20293A18-C19C-B98A-C526-CCAF1E2BC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29205"/>
              </p:ext>
            </p:extLst>
          </p:nvPr>
        </p:nvGraphicFramePr>
        <p:xfrm>
          <a:off x="1010199" y="30372661"/>
          <a:ext cx="22955832" cy="22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087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2037374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219168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COMMON MISTAKES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23" name="Graphic 22">
            <a:extLst>
              <a:ext uri="{FF2B5EF4-FFF2-40B4-BE49-F238E27FC236}">
                <a16:creationId xmlns:a16="http://schemas.microsoft.com/office/drawing/2014/main" id="{B6D3CEEA-8121-41CD-1B45-6559E723632E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3915" y="30408438"/>
            <a:ext cx="2245086" cy="2270588"/>
          </a:xfrm>
          <a:prstGeom prst="rect">
            <a:avLst/>
          </a:prstGeom>
        </p:spPr>
      </p:pic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21A5535C-EF50-A1D3-C1AC-FEC8E6D1DF38}"/>
              </a:ext>
            </a:extLst>
          </p:cNvPr>
          <p:cNvGraphicFramePr>
            <a:graphicFrameLocks noGrp="1"/>
          </p:cNvGraphicFramePr>
          <p:nvPr/>
        </p:nvGraphicFramePr>
        <p:xfrm>
          <a:off x="1056606" y="20861626"/>
          <a:ext cx="10972251" cy="1409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80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611446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40943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Tintin" panose="020B08030503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EVALUATION STEMS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AC8DF1A-EFBB-6426-2D6A-F19416E2E726}"/>
              </a:ext>
            </a:extLst>
          </p:cNvPr>
          <p:cNvSpPr txBox="1"/>
          <p:nvPr/>
        </p:nvSpPr>
        <p:spPr>
          <a:xfrm>
            <a:off x="1010198" y="22693087"/>
            <a:ext cx="10972251" cy="6149889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lvl="1"/>
            <a:r>
              <a:rPr lang="en-GB" sz="4400" b="1" dirty="0">
                <a:latin typeface="Century Gothic" panose="020B0502020202020204" pitchFamily="34" charset="0"/>
              </a:rPr>
              <a:t>How you know it is an argument essay: </a:t>
            </a:r>
          </a:p>
          <a:p>
            <a:pPr lvl="1"/>
            <a:endParaRPr lang="en-GB" sz="4400" b="1" dirty="0">
              <a:latin typeface="Century Gothic" panose="020B0502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Evaluate sociological explanations of….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800" dirty="0">
              <a:latin typeface="Century Gothic" panose="020B0502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Evaluate the causes / reasons / factors for…</a:t>
            </a:r>
          </a:p>
          <a:p>
            <a:pPr lvl="1">
              <a:lnSpc>
                <a:spcPct val="150000"/>
              </a:lnSpc>
            </a:pPr>
            <a:endParaRPr lang="en-GB" sz="4400" dirty="0">
              <a:latin typeface="Century Gothic" panose="020B0502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193956-9B16-360A-7BF3-AF520DBD22EA}"/>
              </a:ext>
            </a:extLst>
          </p:cNvPr>
          <p:cNvPicPr>
            <a:picLocks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2202" t="25141" r="10376" b="24537"/>
          <a:stretch/>
        </p:blipFill>
        <p:spPr>
          <a:xfrm>
            <a:off x="1102499" y="21005110"/>
            <a:ext cx="1247958" cy="1122464"/>
          </a:xfrm>
          <a:prstGeom prst="rect">
            <a:avLst/>
          </a:prstGeom>
        </p:spPr>
      </p:pic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C2120588-2CE4-8EC8-8701-70C570A57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31186"/>
              </p:ext>
            </p:extLst>
          </p:nvPr>
        </p:nvGraphicFramePr>
        <p:xfrm>
          <a:off x="12708869" y="15508864"/>
          <a:ext cx="11257161" cy="1456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7161">
                  <a:extLst>
                    <a:ext uri="{9D8B030D-6E8A-4147-A177-3AD203B41FA5}">
                      <a16:colId xmlns:a16="http://schemas.microsoft.com/office/drawing/2014/main" val="153981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INTRODUCTION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Context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Overview of the topic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Content Points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Only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Answer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Be definitive and clear. 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9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MAIN BODY PARAGRAPH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What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the explanation, reason, factor, cause you will discuss in this paragraph.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Explain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Use sociological knowledge to teach the reader how your point answers the question.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But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Give a criticism or counter argument to the point that you have made.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Relative Importance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explain if this is or is not the most important point and why.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361950" lvl="1" indent="0" algn="ctr">
                        <a:lnSpc>
                          <a:spcPct val="150000"/>
                        </a:lnSpc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-------------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Apply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Put it where it fits. </a:t>
                      </a:r>
                      <a:endParaRPr lang="en-GB" sz="3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93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CONCLUSION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Restate your answer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Give your reasons</a:t>
                      </a:r>
                      <a:endParaRPr lang="en-GB" sz="3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4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3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52000" r="-5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4E9FE-5A66-EAD8-00CE-D1304D43D862}"/>
              </a:ext>
            </a:extLst>
          </p:cNvPr>
          <p:cNvSpPr txBox="1"/>
          <p:nvPr/>
        </p:nvSpPr>
        <p:spPr>
          <a:xfrm>
            <a:off x="1112482" y="1476176"/>
            <a:ext cx="22955832" cy="193899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latin typeface="Tintin" panose="020B0803050302020204" pitchFamily="34" charset="0"/>
              </a:rPr>
              <a:t>METHODS IN CONTEXT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E0315-F5E1-65F5-A876-1A1285E48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73279"/>
              </p:ext>
            </p:extLst>
          </p:nvPr>
        </p:nvGraphicFramePr>
        <p:xfrm>
          <a:off x="6561047" y="3999067"/>
          <a:ext cx="6038940" cy="3108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38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4434555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566726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TIMING</a:t>
                      </a:r>
                      <a:r>
                        <a:rPr lang="en-GB" sz="9000" b="1" dirty="0">
                          <a:latin typeface="Tintin" panose="020B0803050302020204" pitchFamily="34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541848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 25 - 30 minutes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 25 minutes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EBA5B37-762B-010B-DBA5-63A0299AD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80179"/>
              </p:ext>
            </p:extLst>
          </p:nvPr>
        </p:nvGraphicFramePr>
        <p:xfrm>
          <a:off x="1107898" y="3999067"/>
          <a:ext cx="5100397" cy="356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881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3625516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599628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PAPER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9685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Century Gothic" panose="020B0502020202020204" pitchFamily="34" charset="0"/>
                        </a:rPr>
                        <a:t>Paper 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69116FC0-4883-ADDA-2051-FC63840141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914" y="4200952"/>
            <a:ext cx="1250291" cy="130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B43D0E-2DEF-F03F-430A-D1CECCD6FD2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1058" y="4092744"/>
            <a:ext cx="1443964" cy="1521442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783352B-6FE5-DF6C-2C00-C9D25283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40634"/>
              </p:ext>
            </p:extLst>
          </p:nvPr>
        </p:nvGraphicFramePr>
        <p:xfrm>
          <a:off x="12952739" y="3999067"/>
          <a:ext cx="11047232" cy="4650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535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8071040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  <a:gridCol w="1346657">
                  <a:extLst>
                    <a:ext uri="{9D8B030D-6E8A-4147-A177-3AD203B41FA5}">
                      <a16:colId xmlns:a16="http://schemas.microsoft.com/office/drawing/2014/main" val="2281013822"/>
                    </a:ext>
                  </a:extLst>
                </a:gridCol>
              </a:tblGrid>
              <a:tr h="1447247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6000" b="1" dirty="0">
                          <a:latin typeface="Tintin" panose="020B0803050302020204" pitchFamily="34" charset="0"/>
                        </a:rPr>
                        <a:t>MARKS BREAKDOWN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AO1: Knowledge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AO2: Application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17804"/>
                  </a:ext>
                </a:extLst>
              </a:tr>
              <a:tr h="1067725">
                <a:tc gridSpan="2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5000" dirty="0">
                          <a:latin typeface="Century Gothic" panose="020B0502020202020204" pitchFamily="34" charset="0"/>
                        </a:rPr>
                        <a:t>AO3: Analysis / Evaluation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97155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BD286390-C6D4-75E0-3024-8B4C1DF653D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06401" y="4092744"/>
            <a:ext cx="1459615" cy="13050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11DB5-2E2C-777C-A5B2-786F3369110A}"/>
              </a:ext>
            </a:extLst>
          </p:cNvPr>
          <p:cNvSpPr txBox="1"/>
          <p:nvPr/>
        </p:nvSpPr>
        <p:spPr>
          <a:xfrm>
            <a:off x="1044139" y="8910248"/>
            <a:ext cx="22955832" cy="3357430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EXAMPLE QUESTION: </a:t>
            </a:r>
          </a:p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Applying material from item D and your own knowledge of research methods, evaluate the strengths and limitations of using structured interview to investigate parental choice in education.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68964A-9D66-DEB8-7C0A-3A71021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3524"/>
              </p:ext>
            </p:extLst>
          </p:nvPr>
        </p:nvGraphicFramePr>
        <p:xfrm>
          <a:off x="1010199" y="12598544"/>
          <a:ext cx="10972251" cy="2717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469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051782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742683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COMMAND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  <a:tr h="9748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b="1" i="1" dirty="0">
                          <a:latin typeface="Century Gothic" panose="020B0502020202020204" pitchFamily="34" charset="0"/>
                        </a:rPr>
                        <a:t>Applying Material…..Evaluate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624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80AE28-0EF5-A015-C78B-F84EE2A78B1F}"/>
              </a:ext>
            </a:extLst>
          </p:cNvPr>
          <p:cNvSpPr txBox="1"/>
          <p:nvPr/>
        </p:nvSpPr>
        <p:spPr>
          <a:xfrm>
            <a:off x="1010198" y="17020680"/>
            <a:ext cx="10972251" cy="5262979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Use the item explicitly in at least 1 paragraph.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4800" dirty="0">
              <a:latin typeface="Century Gothic" panose="020B0502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entury Gothic" panose="020B0502020202020204" pitchFamily="34" charset="0"/>
              </a:rPr>
              <a:t>Determine if the method stated is the best way to investigate the area of education indicated.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073149-20E3-B497-D17A-DABB6C2097BC}"/>
              </a:ext>
            </a:extLst>
          </p:cNvPr>
          <p:cNvSpPr/>
          <p:nvPr/>
        </p:nvSpPr>
        <p:spPr>
          <a:xfrm>
            <a:off x="6002380" y="15316086"/>
            <a:ext cx="987885" cy="16538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879E74-921D-AA5E-5679-2F2CB3F3376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198" y="12598544"/>
            <a:ext cx="1925506" cy="1695799"/>
          </a:xfrm>
          <a:prstGeom prst="rect">
            <a:avLst/>
          </a:prstGeom>
        </p:spPr>
      </p:pic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76C1375-0F14-3BFA-C2E3-FB1F50127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27713"/>
              </p:ext>
            </p:extLst>
          </p:nvPr>
        </p:nvGraphicFramePr>
        <p:xfrm>
          <a:off x="12663972" y="12658883"/>
          <a:ext cx="11371685" cy="1755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2144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9569541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1755891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STRUCTURE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24A66563-0DBD-3BE9-1992-00E7FBD1F8B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63973" y="12658884"/>
            <a:ext cx="1840243" cy="1767338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0F67B0A8-F37E-8EE5-8B7D-5E97685E5D25}"/>
              </a:ext>
            </a:extLst>
          </p:cNvPr>
          <p:cNvSpPr/>
          <p:nvPr/>
        </p:nvSpPr>
        <p:spPr>
          <a:xfrm>
            <a:off x="18127618" y="14470703"/>
            <a:ext cx="697474" cy="13800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C6A4D-B9CC-BAA0-291B-979D37A7F9F8}"/>
              </a:ext>
            </a:extLst>
          </p:cNvPr>
          <p:cNvSpPr txBox="1"/>
          <p:nvPr/>
        </p:nvSpPr>
        <p:spPr>
          <a:xfrm>
            <a:off x="976257" y="30837205"/>
            <a:ext cx="11006192" cy="8835853"/>
          </a:xfrm>
          <a:prstGeom prst="rect">
            <a:avLst/>
          </a:prstGeom>
          <a:solidFill>
            <a:schemeClr val="lt1">
              <a:alpha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latin typeface="Century Gothic" panose="020B0502020202020204" pitchFamily="34" charset="0"/>
              </a:rPr>
              <a:t>Sitting on the fence and not giving a definitive answer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latin typeface="Century Gothic" panose="020B0502020202020204" pitchFamily="34" charset="0"/>
              </a:rPr>
              <a:t>Only show one side (help or hinder)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latin typeface="Century Gothic" panose="020B0502020202020204" pitchFamily="34" charset="0"/>
              </a:rPr>
              <a:t>Forget to use the item.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latin typeface="Century Gothic" panose="020B0502020202020204" pitchFamily="34" charset="0"/>
              </a:rPr>
              <a:t>Focus on the research Method rather than the area of education.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latin typeface="Century Gothic" panose="020B0502020202020204" pitchFamily="34" charset="0"/>
              </a:rPr>
              <a:t>Forget an introduction and conclusion.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latin typeface="Century Gothic" panose="020B0502020202020204" pitchFamily="34" charset="0"/>
              </a:rPr>
              <a:t>Offer alternatives to the method in the question.</a:t>
            </a: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20293A18-C19C-B98A-C526-CCAF1E2BC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13781"/>
              </p:ext>
            </p:extLst>
          </p:nvPr>
        </p:nvGraphicFramePr>
        <p:xfrm>
          <a:off x="976257" y="28366127"/>
          <a:ext cx="1100619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114">
                  <a:extLst>
                    <a:ext uri="{9D8B030D-6E8A-4147-A177-3AD203B41FA5}">
                      <a16:colId xmlns:a16="http://schemas.microsoft.com/office/drawing/2014/main" val="4209250650"/>
                    </a:ext>
                  </a:extLst>
                </a:gridCol>
                <a:gridCol w="8684078">
                  <a:extLst>
                    <a:ext uri="{9D8B030D-6E8A-4147-A177-3AD203B41FA5}">
                      <a16:colId xmlns:a16="http://schemas.microsoft.com/office/drawing/2014/main" val="1628734288"/>
                    </a:ext>
                  </a:extLst>
                </a:gridCol>
              </a:tblGrid>
              <a:tr h="2219168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COMMON MISTAKES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3984"/>
                  </a:ext>
                </a:extLst>
              </a:tr>
            </a:tbl>
          </a:graphicData>
        </a:graphic>
      </p:graphicFrame>
      <p:pic>
        <p:nvPicPr>
          <p:cNvPr id="23" name="Graphic 22">
            <a:extLst>
              <a:ext uri="{FF2B5EF4-FFF2-40B4-BE49-F238E27FC236}">
                <a16:creationId xmlns:a16="http://schemas.microsoft.com/office/drawing/2014/main" id="{B6D3CEEA-8121-41CD-1B45-6559E723632E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7897" y="28423418"/>
            <a:ext cx="2059845" cy="2090391"/>
          </a:xfrm>
          <a:prstGeom prst="rect">
            <a:avLst/>
          </a:prstGeom>
        </p:spPr>
      </p:pic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C2120588-2CE4-8EC8-8701-70C570A57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32548"/>
              </p:ext>
            </p:extLst>
          </p:nvPr>
        </p:nvGraphicFramePr>
        <p:xfrm>
          <a:off x="12708869" y="15893872"/>
          <a:ext cx="11257161" cy="26358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7161">
                  <a:extLst>
                    <a:ext uri="{9D8B030D-6E8A-4147-A177-3AD203B41FA5}">
                      <a16:colId xmlns:a16="http://schemas.microsoft.com/office/drawing/2014/main" val="153981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INTRODUCTION</a:t>
                      </a: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Context Education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Give background of the area of education.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Identify Research Considerations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the three considerations you are discuss in this essay.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Context Research Method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Define the research method. </a:t>
                      </a: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Identify Strengths &amp; limitations of the RM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2 strengths of the method and 2 limitations.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Answer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Is this a good method to use or not? </a:t>
                      </a:r>
                    </a:p>
                    <a:p>
                      <a:pPr marL="660400" indent="-571500"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9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MAIN BODY PARAGRAPH</a:t>
                      </a: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2 Paragraphs to back up your answer, 1 Paragraph against. </a:t>
                      </a:r>
                    </a:p>
                    <a:p>
                      <a:pPr algn="ctr"/>
                      <a:endParaRPr lang="en-GB" sz="40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What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the research consideration you are discussing in this paragraph.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Explain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teach the reader why this is a consideration when studying this area of education.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Help / Hinder 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Identify if the research method helps over come this specific research consideration or not.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Explain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how does the research method overcome the consideration or not?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Link - 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Restate your answer. 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  <a:p>
                      <a:pPr marL="361950" lvl="1" indent="0" algn="ctr">
                        <a:lnSpc>
                          <a:spcPct val="150000"/>
                        </a:lnSpc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-------------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Apply – </a:t>
                      </a:r>
                      <a:r>
                        <a:rPr lang="en-GB" sz="3800" b="0" dirty="0">
                          <a:latin typeface="Century Gothic" panose="020B0502020202020204" pitchFamily="34" charset="0"/>
                        </a:rPr>
                        <a:t>Put it where it fits.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93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CONCLUSION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Restate your answer.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Give your reasons.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40573"/>
                  </a:ext>
                </a:extLst>
              </a:tr>
            </a:tbl>
          </a:graphicData>
        </a:graphic>
      </p:graphicFrame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552E9B5F-E59E-4D86-3631-C5CCC8BD3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63248"/>
              </p:ext>
            </p:extLst>
          </p:nvPr>
        </p:nvGraphicFramePr>
        <p:xfrm>
          <a:off x="976257" y="23036253"/>
          <a:ext cx="10972251" cy="457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251">
                  <a:extLst>
                    <a:ext uri="{9D8B030D-6E8A-4147-A177-3AD203B41FA5}">
                      <a16:colId xmlns:a16="http://schemas.microsoft.com/office/drawing/2014/main" val="1074777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0" b="1" dirty="0">
                          <a:latin typeface="Tintin" panose="020B0803050302020204" pitchFamily="34" charset="0"/>
                        </a:rPr>
                        <a:t>What are Research Considerations?</a:t>
                      </a:r>
                    </a:p>
                  </a:txBody>
                  <a:tcPr marL="108000" marR="108000" marT="108000" marB="10800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400" b="0" dirty="0">
                          <a:latin typeface="Century Gothic" panose="020B0502020202020204" pitchFamily="34" charset="0"/>
                        </a:rPr>
                        <a:t>These are the issues that a researcher will need to consider when looking at a particular area of education. </a:t>
                      </a:r>
                    </a:p>
                  </a:txBody>
                  <a:tcPr marL="108000" marR="108000" marT="108000" marB="10800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45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98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1183</Words>
  <Application>Microsoft Office PowerPoint</Application>
  <PresentationFormat>Custom</PresentationFormat>
  <Paragraphs>276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Tintin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1</cp:revision>
  <dcterms:created xsi:type="dcterms:W3CDTF">2022-08-11T09:05:36Z</dcterms:created>
  <dcterms:modified xsi:type="dcterms:W3CDTF">2022-08-11T20:26:54Z</dcterms:modified>
</cp:coreProperties>
</file>