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88163" cy="9671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C1F6FD-A384-4E81-818A-4A6024914BDB}" v="7" dt="2023-03-05T14:35:53.7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5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berley Constable" userId="1c67c54c78895851" providerId="LiveId" clId="{F7F54C44-A266-4A24-9F19-78D36C107E31}"/>
    <pc:docChg chg="custSel modSld">
      <pc:chgData name="Kimberley Constable" userId="1c67c54c78895851" providerId="LiveId" clId="{F7F54C44-A266-4A24-9F19-78D36C107E31}" dt="2022-05-30T12:53:12.198" v="160" actId="20577"/>
      <pc:docMkLst>
        <pc:docMk/>
      </pc:docMkLst>
      <pc:sldChg chg="modSp mod">
        <pc:chgData name="Kimberley Constable" userId="1c67c54c78895851" providerId="LiveId" clId="{F7F54C44-A266-4A24-9F19-78D36C107E31}" dt="2022-05-30T12:53:12.198" v="160" actId="20577"/>
        <pc:sldMkLst>
          <pc:docMk/>
          <pc:sldMk cId="336397591" sldId="256"/>
        </pc:sldMkLst>
        <pc:spChg chg="mod">
          <ac:chgData name="Kimberley Constable" userId="1c67c54c78895851" providerId="LiveId" clId="{F7F54C44-A266-4A24-9F19-78D36C107E31}" dt="2022-05-30T12:52:57.109" v="133" actId="1076"/>
          <ac:spMkLst>
            <pc:docMk/>
            <pc:sldMk cId="336397591" sldId="256"/>
            <ac:spMk id="13" creationId="{0B7F8320-1091-4E00-8342-030E7AB627B5}"/>
          </ac:spMkLst>
        </pc:spChg>
        <pc:spChg chg="mod">
          <ac:chgData name="Kimberley Constable" userId="1c67c54c78895851" providerId="LiveId" clId="{F7F54C44-A266-4A24-9F19-78D36C107E31}" dt="2022-05-30T12:52:37.344" v="99" actId="20577"/>
          <ac:spMkLst>
            <pc:docMk/>
            <pc:sldMk cId="336397591" sldId="256"/>
            <ac:spMk id="14" creationId="{EC3F01D6-49EE-456F-8C35-BA485698F1A8}"/>
          </ac:spMkLst>
        </pc:spChg>
        <pc:spChg chg="mod">
          <ac:chgData name="Kimberley Constable" userId="1c67c54c78895851" providerId="LiveId" clId="{F7F54C44-A266-4A24-9F19-78D36C107E31}" dt="2022-05-30T12:52:43.935" v="120" actId="20577"/>
          <ac:spMkLst>
            <pc:docMk/>
            <pc:sldMk cId="336397591" sldId="256"/>
            <ac:spMk id="15" creationId="{0A700051-0264-456C-B596-B600C16D0358}"/>
          </ac:spMkLst>
        </pc:spChg>
        <pc:spChg chg="mod">
          <ac:chgData name="Kimberley Constable" userId="1c67c54c78895851" providerId="LiveId" clId="{F7F54C44-A266-4A24-9F19-78D36C107E31}" dt="2022-05-30T12:52:53.040" v="132" actId="1076"/>
          <ac:spMkLst>
            <pc:docMk/>
            <pc:sldMk cId="336397591" sldId="256"/>
            <ac:spMk id="16" creationId="{276A6FB7-3669-421C-ACF5-062D1E4817D7}"/>
          </ac:spMkLst>
        </pc:spChg>
        <pc:spChg chg="mod">
          <ac:chgData name="Kimberley Constable" userId="1c67c54c78895851" providerId="LiveId" clId="{F7F54C44-A266-4A24-9F19-78D36C107E31}" dt="2022-05-30T12:53:06.658" v="145" actId="1076"/>
          <ac:spMkLst>
            <pc:docMk/>
            <pc:sldMk cId="336397591" sldId="256"/>
            <ac:spMk id="17" creationId="{63E8203A-E4F7-475B-AF24-5E08647A026D}"/>
          </ac:spMkLst>
        </pc:spChg>
        <pc:spChg chg="mod">
          <ac:chgData name="Kimberley Constable" userId="1c67c54c78895851" providerId="LiveId" clId="{F7F54C44-A266-4A24-9F19-78D36C107E31}" dt="2022-05-30T12:53:12.198" v="160" actId="20577"/>
          <ac:spMkLst>
            <pc:docMk/>
            <pc:sldMk cId="336397591" sldId="256"/>
            <ac:spMk id="18" creationId="{DC345A01-ED13-42A6-AE7B-15396FCB501F}"/>
          </ac:spMkLst>
        </pc:spChg>
        <pc:graphicFrameChg chg="modGraphic">
          <ac:chgData name="Kimberley Constable" userId="1c67c54c78895851" providerId="LiveId" clId="{F7F54C44-A266-4A24-9F19-78D36C107E31}" dt="2022-05-30T12:51:47.968" v="48" actId="14100"/>
          <ac:graphicFrameMkLst>
            <pc:docMk/>
            <pc:sldMk cId="336397591" sldId="256"/>
            <ac:graphicFrameMk id="6" creationId="{9F3C3ED2-E5B8-4C70-96B9-7DAA019C2D7D}"/>
          </ac:graphicFrameMkLst>
        </pc:graphicFrameChg>
        <pc:picChg chg="mod">
          <ac:chgData name="Kimberley Constable" userId="1c67c54c78895851" providerId="LiveId" clId="{F7F54C44-A266-4A24-9F19-78D36C107E31}" dt="2022-05-30T12:52:21.356" v="59" actId="1076"/>
          <ac:picMkLst>
            <pc:docMk/>
            <pc:sldMk cId="336397591" sldId="256"/>
            <ac:picMk id="7" creationId="{59AC5AE1-8956-4A55-ADDA-9F7E2E04EB5E}"/>
          </ac:picMkLst>
        </pc:picChg>
        <pc:picChg chg="mod">
          <ac:chgData name="Kimberley Constable" userId="1c67c54c78895851" providerId="LiveId" clId="{F7F54C44-A266-4A24-9F19-78D36C107E31}" dt="2022-05-30T12:52:11.411" v="56" actId="1038"/>
          <ac:picMkLst>
            <pc:docMk/>
            <pc:sldMk cId="336397591" sldId="256"/>
            <ac:picMk id="8" creationId="{1EC86F64-EBED-4923-B30C-6A34E4BE7308}"/>
          </ac:picMkLst>
        </pc:picChg>
        <pc:picChg chg="mod">
          <ac:chgData name="Kimberley Constable" userId="1c67c54c78895851" providerId="LiveId" clId="{F7F54C44-A266-4A24-9F19-78D36C107E31}" dt="2022-05-30T12:52:25.217" v="60" actId="1076"/>
          <ac:picMkLst>
            <pc:docMk/>
            <pc:sldMk cId="336397591" sldId="256"/>
            <ac:picMk id="12" creationId="{DBFA3EB8-A40D-435C-B451-F9CCA112CC5F}"/>
          </ac:picMkLst>
        </pc:picChg>
        <pc:cxnChg chg="mod">
          <ac:chgData name="Kimberley Constable" userId="1c67c54c78895851" providerId="LiveId" clId="{F7F54C44-A266-4A24-9F19-78D36C107E31}" dt="2022-05-30T12:52:21.356" v="59" actId="1076"/>
          <ac:cxnSpMkLst>
            <pc:docMk/>
            <pc:sldMk cId="336397591" sldId="256"/>
            <ac:cxnSpMk id="20" creationId="{98EF0F12-A348-44D0-8D01-0114B4F61F50}"/>
          </ac:cxnSpMkLst>
        </pc:cxnChg>
        <pc:cxnChg chg="mod">
          <ac:chgData name="Kimberley Constable" userId="1c67c54c78895851" providerId="LiveId" clId="{F7F54C44-A266-4A24-9F19-78D36C107E31}" dt="2022-05-30T12:52:11.411" v="56" actId="1038"/>
          <ac:cxnSpMkLst>
            <pc:docMk/>
            <pc:sldMk cId="336397591" sldId="256"/>
            <ac:cxnSpMk id="24" creationId="{B6401F9B-D8F8-4A0D-9742-8117E664AD3C}"/>
          </ac:cxnSpMkLst>
        </pc:cxnChg>
        <pc:cxnChg chg="mod">
          <ac:chgData name="Kimberley Constable" userId="1c67c54c78895851" providerId="LiveId" clId="{F7F54C44-A266-4A24-9F19-78D36C107E31}" dt="2022-05-30T12:52:53.040" v="132" actId="1076"/>
          <ac:cxnSpMkLst>
            <pc:docMk/>
            <pc:sldMk cId="336397591" sldId="256"/>
            <ac:cxnSpMk id="26" creationId="{C1086A56-FB63-4CC1-B124-6863C2390AC8}"/>
          </ac:cxnSpMkLst>
        </pc:cxnChg>
        <pc:cxnChg chg="mod">
          <ac:chgData name="Kimberley Constable" userId="1c67c54c78895851" providerId="LiveId" clId="{F7F54C44-A266-4A24-9F19-78D36C107E31}" dt="2022-05-30T12:53:06.658" v="145" actId="1076"/>
          <ac:cxnSpMkLst>
            <pc:docMk/>
            <pc:sldMk cId="336397591" sldId="256"/>
            <ac:cxnSpMk id="28" creationId="{F35ACC69-953E-460A-99C8-DCA275791924}"/>
          </ac:cxnSpMkLst>
        </pc:cxnChg>
        <pc:cxnChg chg="mod">
          <ac:chgData name="Kimberley Constable" userId="1c67c54c78895851" providerId="LiveId" clId="{F7F54C44-A266-4A24-9F19-78D36C107E31}" dt="2022-05-30T12:53:08.586" v="146" actId="20577"/>
          <ac:cxnSpMkLst>
            <pc:docMk/>
            <pc:sldMk cId="336397591" sldId="256"/>
            <ac:cxnSpMk id="31" creationId="{42167EE9-735B-428A-8606-319A136968F1}"/>
          </ac:cxnSpMkLst>
        </pc:cxnChg>
      </pc:sldChg>
    </pc:docChg>
  </pc:docChgLst>
  <pc:docChgLst>
    <pc:chgData name="Kimberley Constable" userId="1c67c54c78895851" providerId="LiveId" clId="{6A006968-96E2-4A6A-8D05-26E4009FC669}"/>
    <pc:docChg chg="custSel modSld">
      <pc:chgData name="Kimberley Constable" userId="1c67c54c78895851" providerId="LiveId" clId="{6A006968-96E2-4A6A-8D05-26E4009FC669}" dt="2022-04-21T18:11:20.656" v="191" actId="5793"/>
      <pc:docMkLst>
        <pc:docMk/>
      </pc:docMkLst>
      <pc:sldChg chg="modSp mod">
        <pc:chgData name="Kimberley Constable" userId="1c67c54c78895851" providerId="LiveId" clId="{6A006968-96E2-4A6A-8D05-26E4009FC669}" dt="2022-04-21T18:11:20.656" v="191" actId="5793"/>
        <pc:sldMkLst>
          <pc:docMk/>
          <pc:sldMk cId="336397591" sldId="256"/>
        </pc:sldMkLst>
        <pc:spChg chg="mod">
          <ac:chgData name="Kimberley Constable" userId="1c67c54c78895851" providerId="LiveId" clId="{6A006968-96E2-4A6A-8D05-26E4009FC669}" dt="2022-04-21T18:10:53.062" v="120" actId="313"/>
          <ac:spMkLst>
            <pc:docMk/>
            <pc:sldMk cId="336397591" sldId="256"/>
            <ac:spMk id="13" creationId="{0B7F8320-1091-4E00-8342-030E7AB627B5}"/>
          </ac:spMkLst>
        </pc:spChg>
        <pc:spChg chg="mod">
          <ac:chgData name="Kimberley Constable" userId="1c67c54c78895851" providerId="LiveId" clId="{6A006968-96E2-4A6A-8D05-26E4009FC669}" dt="2022-04-21T18:11:20.656" v="191" actId="5793"/>
          <ac:spMkLst>
            <pc:docMk/>
            <pc:sldMk cId="336397591" sldId="256"/>
            <ac:spMk id="14" creationId="{EC3F01D6-49EE-456F-8C35-BA485698F1A8}"/>
          </ac:spMkLst>
        </pc:spChg>
        <pc:graphicFrameChg chg="modGraphic">
          <ac:chgData name="Kimberley Constable" userId="1c67c54c78895851" providerId="LiveId" clId="{6A006968-96E2-4A6A-8D05-26E4009FC669}" dt="2022-04-21T18:05:08.774" v="16" actId="20577"/>
          <ac:graphicFrameMkLst>
            <pc:docMk/>
            <pc:sldMk cId="336397591" sldId="256"/>
            <ac:graphicFrameMk id="6" creationId="{9F3C3ED2-E5B8-4C70-96B9-7DAA019C2D7D}"/>
          </ac:graphicFrameMkLst>
        </pc:graphicFrameChg>
      </pc:sldChg>
    </pc:docChg>
  </pc:docChgLst>
  <pc:docChgLst>
    <pc:chgData name="Kimberley Constable" userId="1c67c54c78895851" providerId="LiveId" clId="{B7C1F6FD-A384-4E81-818A-4A6024914BDB}"/>
    <pc:docChg chg="undo custSel modSld">
      <pc:chgData name="Kimberley Constable" userId="1c67c54c78895851" providerId="LiveId" clId="{B7C1F6FD-A384-4E81-818A-4A6024914BDB}" dt="2023-03-14T17:38:25.315" v="144" actId="6549"/>
      <pc:docMkLst>
        <pc:docMk/>
      </pc:docMkLst>
      <pc:sldChg chg="modSp mod">
        <pc:chgData name="Kimberley Constable" userId="1c67c54c78895851" providerId="LiveId" clId="{B7C1F6FD-A384-4E81-818A-4A6024914BDB}" dt="2023-03-14T17:38:25.315" v="144" actId="6549"/>
        <pc:sldMkLst>
          <pc:docMk/>
          <pc:sldMk cId="336397591" sldId="256"/>
        </pc:sldMkLst>
        <pc:spChg chg="mod">
          <ac:chgData name="Kimberley Constable" userId="1c67c54c78895851" providerId="LiveId" clId="{B7C1F6FD-A384-4E81-818A-4A6024914BDB}" dt="2023-03-14T17:38:25.315" v="144" actId="6549"/>
          <ac:spMkLst>
            <pc:docMk/>
            <pc:sldMk cId="336397591" sldId="256"/>
            <ac:spMk id="13" creationId="{0B7F8320-1091-4E00-8342-030E7AB627B5}"/>
          </ac:spMkLst>
        </pc:spChg>
        <pc:spChg chg="mod">
          <ac:chgData name="Kimberley Constable" userId="1c67c54c78895851" providerId="LiveId" clId="{B7C1F6FD-A384-4E81-818A-4A6024914BDB}" dt="2023-03-14T17:38:22.696" v="139"/>
          <ac:spMkLst>
            <pc:docMk/>
            <pc:sldMk cId="336397591" sldId="256"/>
            <ac:spMk id="14" creationId="{EC3F01D6-49EE-456F-8C35-BA485698F1A8}"/>
          </ac:spMkLst>
        </pc:spChg>
        <pc:spChg chg="mod">
          <ac:chgData name="Kimberley Constable" userId="1c67c54c78895851" providerId="LiveId" clId="{B7C1F6FD-A384-4E81-818A-4A6024914BDB}" dt="2023-03-14T17:38:22.555" v="138"/>
          <ac:spMkLst>
            <pc:docMk/>
            <pc:sldMk cId="336397591" sldId="256"/>
            <ac:spMk id="15" creationId="{0A700051-0264-456C-B596-B600C16D0358}"/>
          </ac:spMkLst>
        </pc:spChg>
        <pc:spChg chg="mod">
          <ac:chgData name="Kimberley Constable" userId="1c67c54c78895851" providerId="LiveId" clId="{B7C1F6FD-A384-4E81-818A-4A6024914BDB}" dt="2023-03-14T17:38:22.399" v="137"/>
          <ac:spMkLst>
            <pc:docMk/>
            <pc:sldMk cId="336397591" sldId="256"/>
            <ac:spMk id="16" creationId="{276A6FB7-3669-421C-ACF5-062D1E4817D7}"/>
          </ac:spMkLst>
        </pc:spChg>
        <pc:spChg chg="mod">
          <ac:chgData name="Kimberley Constable" userId="1c67c54c78895851" providerId="LiveId" clId="{B7C1F6FD-A384-4E81-818A-4A6024914BDB}" dt="2023-03-14T17:38:22.226" v="136"/>
          <ac:spMkLst>
            <pc:docMk/>
            <pc:sldMk cId="336397591" sldId="256"/>
            <ac:spMk id="17" creationId="{63E8203A-E4F7-475B-AF24-5E08647A026D}"/>
          </ac:spMkLst>
        </pc:spChg>
        <pc:spChg chg="mod">
          <ac:chgData name="Kimberley Constable" userId="1c67c54c78895851" providerId="LiveId" clId="{B7C1F6FD-A384-4E81-818A-4A6024914BDB}" dt="2023-03-14T17:38:22.084" v="135"/>
          <ac:spMkLst>
            <pc:docMk/>
            <pc:sldMk cId="336397591" sldId="256"/>
            <ac:spMk id="18" creationId="{DC345A01-ED13-42A6-AE7B-15396FCB501F}"/>
          </ac:spMkLst>
        </pc:spChg>
        <pc:graphicFrameChg chg="mod modGraphic">
          <ac:chgData name="Kimberley Constable" userId="1c67c54c78895851" providerId="LiveId" clId="{B7C1F6FD-A384-4E81-818A-4A6024914BDB}" dt="2023-03-05T14:36:06.855" v="89" actId="404"/>
          <ac:graphicFrameMkLst>
            <pc:docMk/>
            <pc:sldMk cId="336397591" sldId="256"/>
            <ac:graphicFrameMk id="6" creationId="{9F3C3ED2-E5B8-4C70-96B9-7DAA019C2D7D}"/>
          </ac:graphicFrameMkLst>
        </pc:graphicFrameChg>
        <pc:picChg chg="mod">
          <ac:chgData name="Kimberley Constable" userId="1c67c54c78895851" providerId="LiveId" clId="{B7C1F6FD-A384-4E81-818A-4A6024914BDB}" dt="2023-03-05T14:36:15.475" v="103" actId="1035"/>
          <ac:picMkLst>
            <pc:docMk/>
            <pc:sldMk cId="336397591" sldId="256"/>
            <ac:picMk id="8" creationId="{1EC86F64-EBED-4923-B30C-6A34E4BE7308}"/>
          </ac:picMkLst>
        </pc:picChg>
        <pc:picChg chg="mod">
          <ac:chgData name="Kimberley Constable" userId="1c67c54c78895851" providerId="LiveId" clId="{B7C1F6FD-A384-4E81-818A-4A6024914BDB}" dt="2023-03-05T14:36:15.475" v="103" actId="1035"/>
          <ac:picMkLst>
            <pc:docMk/>
            <pc:sldMk cId="336397591" sldId="256"/>
            <ac:picMk id="9" creationId="{BF5285D1-8E38-4F35-83AF-EFAB1BC6BCE6}"/>
          </ac:picMkLst>
        </pc:picChg>
        <pc:picChg chg="mod">
          <ac:chgData name="Kimberley Constable" userId="1c67c54c78895851" providerId="LiveId" clId="{B7C1F6FD-A384-4E81-818A-4A6024914BDB}" dt="2023-03-05T14:36:15.475" v="103" actId="1035"/>
          <ac:picMkLst>
            <pc:docMk/>
            <pc:sldMk cId="336397591" sldId="256"/>
            <ac:picMk id="11" creationId="{1C141C8A-79EB-4EA4-BB8B-2765A91B7CF7}"/>
          </ac:picMkLst>
        </pc:picChg>
        <pc:picChg chg="mod">
          <ac:chgData name="Kimberley Constable" userId="1c67c54c78895851" providerId="LiveId" clId="{B7C1F6FD-A384-4E81-818A-4A6024914BDB}" dt="2023-03-05T14:36:15.475" v="103" actId="1035"/>
          <ac:picMkLst>
            <pc:docMk/>
            <pc:sldMk cId="336397591" sldId="256"/>
            <ac:picMk id="12" creationId="{DBFA3EB8-A40D-435C-B451-F9CCA112CC5F}"/>
          </ac:picMkLst>
        </pc:picChg>
        <pc:cxnChg chg="mod">
          <ac:chgData name="Kimberley Constable" userId="1c67c54c78895851" providerId="LiveId" clId="{B7C1F6FD-A384-4E81-818A-4A6024914BDB}" dt="2023-03-05T14:34:12.902" v="40" actId="14100"/>
          <ac:cxnSpMkLst>
            <pc:docMk/>
            <pc:sldMk cId="336397591" sldId="256"/>
            <ac:cxnSpMk id="22" creationId="{3F4077B9-D429-4BFC-9C51-B76D32F7D90B}"/>
          </ac:cxnSpMkLst>
        </pc:cxnChg>
        <pc:cxnChg chg="mod">
          <ac:chgData name="Kimberley Constable" userId="1c67c54c78895851" providerId="LiveId" clId="{B7C1F6FD-A384-4E81-818A-4A6024914BDB}" dt="2023-03-05T14:36:15.475" v="103" actId="1035"/>
          <ac:cxnSpMkLst>
            <pc:docMk/>
            <pc:sldMk cId="336397591" sldId="256"/>
            <ac:cxnSpMk id="24" creationId="{B6401F9B-D8F8-4A0D-9742-8117E664AD3C}"/>
          </ac:cxnSpMkLst>
        </pc:cxnChg>
        <pc:cxnChg chg="mod">
          <ac:chgData name="Kimberley Constable" userId="1c67c54c78895851" providerId="LiveId" clId="{B7C1F6FD-A384-4E81-818A-4A6024914BDB}" dt="2023-03-05T14:36:15.475" v="103" actId="1035"/>
          <ac:cxnSpMkLst>
            <pc:docMk/>
            <pc:sldMk cId="336397591" sldId="256"/>
            <ac:cxnSpMk id="26" creationId="{C1086A56-FB63-4CC1-B124-6863C2390AC8}"/>
          </ac:cxnSpMkLst>
        </pc:cxnChg>
        <pc:cxnChg chg="mod">
          <ac:chgData name="Kimberley Constable" userId="1c67c54c78895851" providerId="LiveId" clId="{B7C1F6FD-A384-4E81-818A-4A6024914BDB}" dt="2023-03-14T17:38:22.226" v="136"/>
          <ac:cxnSpMkLst>
            <pc:docMk/>
            <pc:sldMk cId="336397591" sldId="256"/>
            <ac:cxnSpMk id="28" creationId="{F35ACC69-953E-460A-99C8-DCA275791924}"/>
          </ac:cxnSpMkLst>
        </pc:cxnChg>
        <pc:cxnChg chg="mod">
          <ac:chgData name="Kimberley Constable" userId="1c67c54c78895851" providerId="LiveId" clId="{B7C1F6FD-A384-4E81-818A-4A6024914BDB}" dt="2023-03-14T17:38:22.084" v="135"/>
          <ac:cxnSpMkLst>
            <pc:docMk/>
            <pc:sldMk cId="336397591" sldId="256"/>
            <ac:cxnSpMk id="31" creationId="{42167EE9-735B-428A-8606-319A136968F1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06703-B8EB-4888-AA45-2408F138A2AC}" type="datetimeFigureOut">
              <a:rPr lang="en-GB" smtClean="0"/>
              <a:t>14/03/2023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750C-F460-4740-AD91-4323DCE198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2958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06703-B8EB-4888-AA45-2408F138A2AC}" type="datetimeFigureOut">
              <a:rPr lang="en-GB" smtClean="0"/>
              <a:t>14/03/2023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750C-F460-4740-AD91-4323DCE198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708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06703-B8EB-4888-AA45-2408F138A2AC}" type="datetimeFigureOut">
              <a:rPr lang="en-GB" smtClean="0"/>
              <a:t>14/03/2023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750C-F460-4740-AD91-4323DCE198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6617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06703-B8EB-4888-AA45-2408F138A2AC}" type="datetimeFigureOut">
              <a:rPr lang="en-GB" smtClean="0"/>
              <a:t>14/03/2023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750C-F460-4740-AD91-4323DCE198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402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06703-B8EB-4888-AA45-2408F138A2AC}" type="datetimeFigureOut">
              <a:rPr lang="en-GB" smtClean="0"/>
              <a:t>14/03/2023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750C-F460-4740-AD91-4323DCE198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811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06703-B8EB-4888-AA45-2408F138A2AC}" type="datetimeFigureOut">
              <a:rPr lang="en-GB" smtClean="0"/>
              <a:t>14/03/2023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750C-F460-4740-AD91-4323DCE198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034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06703-B8EB-4888-AA45-2408F138A2AC}" type="datetimeFigureOut">
              <a:rPr lang="en-GB" smtClean="0"/>
              <a:t>14/03/2023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750C-F460-4740-AD91-4323DCE198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781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06703-B8EB-4888-AA45-2408F138A2AC}" type="datetimeFigureOut">
              <a:rPr lang="en-GB" smtClean="0"/>
              <a:t>14/03/2023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750C-F460-4740-AD91-4323DCE198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392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06703-B8EB-4888-AA45-2408F138A2AC}" type="datetimeFigureOut">
              <a:rPr lang="en-GB" smtClean="0"/>
              <a:t>14/03/2023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750C-F460-4740-AD91-4323DCE198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277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06703-B8EB-4888-AA45-2408F138A2AC}" type="datetimeFigureOut">
              <a:rPr lang="en-GB" smtClean="0"/>
              <a:t>14/03/2023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750C-F460-4740-AD91-4323DCE198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386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06703-B8EB-4888-AA45-2408F138A2AC}" type="datetimeFigureOut">
              <a:rPr lang="en-GB" smtClean="0"/>
              <a:t>14/03/2023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750C-F460-4740-AD91-4323DCE198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6907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06703-B8EB-4888-AA45-2408F138A2AC}" type="datetimeFigureOut">
              <a:rPr lang="en-GB" smtClean="0"/>
              <a:t>14/03/2023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0750C-F460-4740-AD91-4323DCE198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234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C4CB215-5A66-4F8C-A679-BC73A9A451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296487"/>
          </a:xfrm>
          <a:prstGeom prst="rect">
            <a:avLst/>
          </a:prstGeom>
        </p:spPr>
      </p:pic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9F3C3ED2-E5B8-4C70-96B9-7DAA019C2D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8492464"/>
              </p:ext>
            </p:extLst>
          </p:nvPr>
        </p:nvGraphicFramePr>
        <p:xfrm>
          <a:off x="82176" y="376018"/>
          <a:ext cx="9701571" cy="63090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82766">
                  <a:extLst>
                    <a:ext uri="{9D8B030D-6E8A-4147-A177-3AD203B41FA5}">
                      <a16:colId xmlns:a16="http://schemas.microsoft.com/office/drawing/2014/main" val="616230609"/>
                    </a:ext>
                  </a:extLst>
                </a:gridCol>
                <a:gridCol w="838134">
                  <a:extLst>
                    <a:ext uri="{9D8B030D-6E8A-4147-A177-3AD203B41FA5}">
                      <a16:colId xmlns:a16="http://schemas.microsoft.com/office/drawing/2014/main" val="3503189407"/>
                    </a:ext>
                  </a:extLst>
                </a:gridCol>
                <a:gridCol w="6380671">
                  <a:extLst>
                    <a:ext uri="{9D8B030D-6E8A-4147-A177-3AD203B41FA5}">
                      <a16:colId xmlns:a16="http://schemas.microsoft.com/office/drawing/2014/main" val="1599098439"/>
                    </a:ext>
                  </a:extLst>
                </a:gridCol>
              </a:tblGrid>
              <a:tr h="406933"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>
                          <a:latin typeface="Century Gothic" panose="020B0502020202020204" pitchFamily="34" charset="0"/>
                        </a:rPr>
                        <a:t>Statement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latin typeface="Century Gothic" panose="020B0502020202020204" pitchFamily="34" charset="0"/>
                        </a:rPr>
                        <a:t>Yes or No to the question. 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>
                          <a:latin typeface="Century Gothic" panose="020B0502020202020204" pitchFamily="34" charset="0"/>
                        </a:rPr>
                        <a:t>Response Statement 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352406"/>
                  </a:ext>
                </a:extLst>
              </a:tr>
              <a:tr h="96768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Century Gothic" panose="020B0502020202020204" pitchFamily="34" charset="0"/>
                        </a:rPr>
                        <a:t>AGREE / DISAGREE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3259293"/>
                  </a:ext>
                </a:extLst>
              </a:tr>
              <a:tr h="96768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Century Gothic" panose="020B0502020202020204" pitchFamily="34" charset="0"/>
                        </a:rPr>
                        <a:t>AGREE / DISAGREE</a:t>
                      </a:r>
                    </a:p>
                    <a:p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6859808"/>
                  </a:ext>
                </a:extLst>
              </a:tr>
              <a:tr h="96768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Century Gothic" panose="020B0502020202020204" pitchFamily="34" charset="0"/>
                        </a:rPr>
                        <a:t>AGREE / DISAGREE</a:t>
                      </a:r>
                    </a:p>
                    <a:p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2929382"/>
                  </a:ext>
                </a:extLst>
              </a:tr>
              <a:tr h="96768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Century Gothic" panose="020B0502020202020204" pitchFamily="34" charset="0"/>
                        </a:rPr>
                        <a:t>AGREE / DISAGREE</a:t>
                      </a:r>
                    </a:p>
                    <a:p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5896856"/>
                  </a:ext>
                </a:extLst>
              </a:tr>
              <a:tr h="96768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Century Gothic" panose="020B0502020202020204" pitchFamily="34" charset="0"/>
                        </a:rPr>
                        <a:t>AGREE / DISAGREE</a:t>
                      </a:r>
                    </a:p>
                    <a:p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4859202"/>
                  </a:ext>
                </a:extLst>
              </a:tr>
              <a:tr h="96768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Century Gothic" panose="020B0502020202020204" pitchFamily="34" charset="0"/>
                        </a:rPr>
                        <a:t>AGREE / DISAGREE</a:t>
                      </a:r>
                    </a:p>
                    <a:p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971407"/>
                  </a:ext>
                </a:extLst>
              </a:tr>
            </a:tbl>
          </a:graphicData>
        </a:graphic>
      </p:graphicFrame>
      <p:pic>
        <p:nvPicPr>
          <p:cNvPr id="7" name="Graphic 6">
            <a:extLst>
              <a:ext uri="{FF2B5EF4-FFF2-40B4-BE49-F238E27FC236}">
                <a16:creationId xmlns:a16="http://schemas.microsoft.com/office/drawing/2014/main" id="{59AC5AE1-8956-4A55-ADDA-9F7E2E04EB5E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2253" y="916455"/>
            <a:ext cx="720000" cy="720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1EC86F64-EBED-4923-B30C-6A34E4BE7308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6448" y="2975995"/>
            <a:ext cx="720000" cy="72000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BF5285D1-8E38-4F35-83AF-EFAB1BC6BCE6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2176" y="4969219"/>
            <a:ext cx="720000" cy="720000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A69DCC3B-8D92-4CC9-B237-755A9736200F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6111" y="1924338"/>
            <a:ext cx="720000" cy="720000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1C141C8A-79EB-4EA4-BB8B-2765A91B7CF7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2175" y="4005513"/>
            <a:ext cx="720000" cy="720000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DBFA3EB8-A40D-435C-B451-F9CCA112CC5F}"/>
              </a:ext>
            </a:extLst>
          </p:cNvPr>
          <p:cNvPicPr>
            <a:picLocks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16448" y="5854177"/>
            <a:ext cx="720000" cy="7200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B7F8320-1091-4E00-8342-030E7AB627B5}"/>
              </a:ext>
            </a:extLst>
          </p:cNvPr>
          <p:cNvSpPr txBox="1"/>
          <p:nvPr/>
        </p:nvSpPr>
        <p:spPr>
          <a:xfrm>
            <a:off x="1172119" y="856970"/>
            <a:ext cx="13852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228600"/>
            <a:r>
              <a:rPr lang="en-GB" sz="1000" b="0" i="0" dirty="0">
                <a:latin typeface="Century Gothic" panose="020B0502020202020204" pitchFamily="34" charset="0"/>
              </a:rPr>
              <a:t>People are still getting married they are just leaving it until later.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C3F01D6-49EE-456F-8C35-BA485698F1A8}"/>
              </a:ext>
            </a:extLst>
          </p:cNvPr>
          <p:cNvSpPr txBox="1"/>
          <p:nvPr/>
        </p:nvSpPr>
        <p:spPr>
          <a:xfrm>
            <a:off x="1074657" y="1828680"/>
            <a:ext cx="15609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228600"/>
            <a:r>
              <a:rPr lang="en-GB" sz="1000" b="0" i="0" dirty="0">
                <a:latin typeface="Century Gothic" panose="020B0502020202020204" pitchFamily="34" charset="0"/>
              </a:rPr>
              <a:t>Social Attitudes have changed so much that people accept lots of different family types.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A700051-0264-456C-B596-B600C16D0358}"/>
              </a:ext>
            </a:extLst>
          </p:cNvPr>
          <p:cNvSpPr txBox="1"/>
          <p:nvPr/>
        </p:nvSpPr>
        <p:spPr>
          <a:xfrm>
            <a:off x="976045" y="2854166"/>
            <a:ext cx="15609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228600"/>
            <a:r>
              <a:rPr lang="en-GB" sz="1000" b="0" i="0" dirty="0">
                <a:latin typeface="Century Gothic" panose="020B0502020202020204" pitchFamily="34" charset="0"/>
              </a:rPr>
              <a:t>The introduction of same sex couple and civil partnerships show that people still want legal commitment.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76A6FB7-3669-421C-ACF5-062D1E4817D7}"/>
              </a:ext>
            </a:extLst>
          </p:cNvPr>
          <p:cNvSpPr txBox="1"/>
          <p:nvPr/>
        </p:nvSpPr>
        <p:spPr>
          <a:xfrm>
            <a:off x="1110985" y="3747674"/>
            <a:ext cx="144890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228600"/>
            <a:r>
              <a:rPr lang="en-GB" sz="1000" b="0" i="0" dirty="0">
                <a:latin typeface="Century Gothic" panose="020B0502020202020204" pitchFamily="34" charset="0"/>
              </a:rPr>
              <a:t>The rise in divorce rates have put people off getting married in the first place.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3E8203A-E4F7-475B-AF24-5E08647A026D}"/>
              </a:ext>
            </a:extLst>
          </p:cNvPr>
          <p:cNvSpPr txBox="1"/>
          <p:nvPr/>
        </p:nvSpPr>
        <p:spPr>
          <a:xfrm>
            <a:off x="1147313" y="4863623"/>
            <a:ext cx="13762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0" i="0" dirty="0">
                <a:latin typeface="Century Gothic" panose="020B0502020202020204" pitchFamily="34" charset="0"/>
              </a:rPr>
              <a:t>Marriage is still seen as a major life milestone for many people. </a:t>
            </a:r>
            <a:endParaRPr lang="en-GB" sz="1000" dirty="0">
              <a:latin typeface="Century Gothic" panose="020B0502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C345A01-ED13-42A6-AE7B-15396FCB501F}"/>
              </a:ext>
            </a:extLst>
          </p:cNvPr>
          <p:cNvSpPr txBox="1"/>
          <p:nvPr/>
        </p:nvSpPr>
        <p:spPr>
          <a:xfrm>
            <a:off x="1160760" y="5791154"/>
            <a:ext cx="136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228600"/>
            <a:r>
              <a:rPr lang="en-GB" sz="1000" b="0" i="0" dirty="0">
                <a:latin typeface="Century Gothic" panose="020B0502020202020204" pitchFamily="34" charset="0"/>
              </a:rPr>
              <a:t>Weddings are extremely expensive these days. </a:t>
            </a:r>
          </a:p>
        </p:txBody>
      </p: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98EF0F12-A348-44D0-8D01-0114B4F61F50}"/>
              </a:ext>
            </a:extLst>
          </p:cNvPr>
          <p:cNvCxnSpPr>
            <a:endCxn id="7" idx="3"/>
          </p:cNvCxnSpPr>
          <p:nvPr/>
        </p:nvCxnSpPr>
        <p:spPr>
          <a:xfrm rot="10800000" flipV="1">
            <a:off x="842254" y="987559"/>
            <a:ext cx="351205" cy="288896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Connector: Elbow 21">
            <a:extLst>
              <a:ext uri="{FF2B5EF4-FFF2-40B4-BE49-F238E27FC236}">
                <a16:creationId xmlns:a16="http://schemas.microsoft.com/office/drawing/2014/main" id="{3F4077B9-D429-4BFC-9C51-B76D32F7D90B}"/>
              </a:ext>
            </a:extLst>
          </p:cNvPr>
          <p:cNvCxnSpPr>
            <a:cxnSpLocks/>
            <a:endCxn id="10" idx="3"/>
          </p:cNvCxnSpPr>
          <p:nvPr/>
        </p:nvCxnSpPr>
        <p:spPr>
          <a:xfrm rot="10800000" flipV="1">
            <a:off x="796111" y="1995442"/>
            <a:ext cx="351202" cy="288896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nector: Elbow 23">
            <a:extLst>
              <a:ext uri="{FF2B5EF4-FFF2-40B4-BE49-F238E27FC236}">
                <a16:creationId xmlns:a16="http://schemas.microsoft.com/office/drawing/2014/main" id="{B6401F9B-D8F8-4A0D-9742-8117E664AD3C}"/>
              </a:ext>
            </a:extLst>
          </p:cNvPr>
          <p:cNvCxnSpPr>
            <a:cxnSpLocks/>
            <a:endCxn id="8" idx="3"/>
          </p:cNvCxnSpPr>
          <p:nvPr/>
        </p:nvCxnSpPr>
        <p:spPr>
          <a:xfrm rot="5400000">
            <a:off x="716300" y="3076249"/>
            <a:ext cx="379895" cy="139597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C1086A56-FB63-4CC1-B124-6863C2390AC8}"/>
              </a:ext>
            </a:extLst>
          </p:cNvPr>
          <p:cNvCxnSpPr>
            <a:cxnSpLocks/>
            <a:endCxn id="11" idx="3"/>
          </p:cNvCxnSpPr>
          <p:nvPr/>
        </p:nvCxnSpPr>
        <p:spPr>
          <a:xfrm rot="10800000" flipV="1">
            <a:off x="802175" y="4023027"/>
            <a:ext cx="345138" cy="342486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Connector: Elbow 27">
            <a:extLst>
              <a:ext uri="{FF2B5EF4-FFF2-40B4-BE49-F238E27FC236}">
                <a16:creationId xmlns:a16="http://schemas.microsoft.com/office/drawing/2014/main" id="{F35ACC69-953E-460A-99C8-DCA275791924}"/>
              </a:ext>
            </a:extLst>
          </p:cNvPr>
          <p:cNvCxnSpPr>
            <a:cxnSpLocks/>
            <a:stCxn id="17" idx="1"/>
            <a:endCxn id="9" idx="3"/>
          </p:cNvCxnSpPr>
          <p:nvPr/>
        </p:nvCxnSpPr>
        <p:spPr>
          <a:xfrm rot="10800000" flipV="1">
            <a:off x="802177" y="5217565"/>
            <a:ext cx="345137" cy="111653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Connector: Elbow 30">
            <a:extLst>
              <a:ext uri="{FF2B5EF4-FFF2-40B4-BE49-F238E27FC236}">
                <a16:creationId xmlns:a16="http://schemas.microsoft.com/office/drawing/2014/main" id="{42167EE9-735B-428A-8606-319A136968F1}"/>
              </a:ext>
            </a:extLst>
          </p:cNvPr>
          <p:cNvCxnSpPr>
            <a:stCxn id="18" idx="1"/>
            <a:endCxn id="12" idx="3"/>
          </p:cNvCxnSpPr>
          <p:nvPr/>
        </p:nvCxnSpPr>
        <p:spPr>
          <a:xfrm rot="10800000" flipV="1">
            <a:off x="836448" y="6145097"/>
            <a:ext cx="324312" cy="69080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397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6AED04D4-5929-4770-80DA-B0475A7D9A6F}">
  <we:reference id="wa104381063" version="1.0.0.1" store="en-001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109</Words>
  <Application>Microsoft Office PowerPoint</Application>
  <PresentationFormat>A4 Paper (210x297 mm)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Kimberley Constable</dc:creator>
  <cp:lastModifiedBy>Kimberley Constable</cp:lastModifiedBy>
  <cp:revision>1</cp:revision>
  <cp:lastPrinted>2022-03-13T21:12:35Z</cp:lastPrinted>
  <dcterms:created xsi:type="dcterms:W3CDTF">2022-03-13T19:52:24Z</dcterms:created>
  <dcterms:modified xsi:type="dcterms:W3CDTF">2023-03-14T17:38:32Z</dcterms:modified>
</cp:coreProperties>
</file>