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71" r:id="rId3"/>
  </p:sldIdLst>
  <p:sldSz cx="6858000" cy="9906000" type="A4"/>
  <p:notesSz cx="6669088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CEA3F-12E5-4EE5-9471-78FDCFFF2820}" v="1" dt="2023-02-21T15:41:01.5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2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ey Constable" userId="1c67c54c78895851" providerId="Windows Live" clId="Web-{CD9BD218-1A2C-44A9-96D7-17773C9D9E23}"/>
    <pc:docChg chg="modSld">
      <pc:chgData name="Kimberley Constable" userId="1c67c54c78895851" providerId="Windows Live" clId="Web-{CD9BD218-1A2C-44A9-96D7-17773C9D9E23}" dt="2022-07-20T10:59:11.396" v="0" actId="1076"/>
      <pc:docMkLst>
        <pc:docMk/>
      </pc:docMkLst>
      <pc:sldChg chg="modSp">
        <pc:chgData name="Kimberley Constable" userId="1c67c54c78895851" providerId="Windows Live" clId="Web-{CD9BD218-1A2C-44A9-96D7-17773C9D9E23}" dt="2022-07-20T10:59:11.396" v="0" actId="1076"/>
        <pc:sldMkLst>
          <pc:docMk/>
          <pc:sldMk cId="337778198" sldId="271"/>
        </pc:sldMkLst>
        <pc:spChg chg="mod">
          <ac:chgData name="Kimberley Constable" userId="1c67c54c78895851" providerId="Windows Live" clId="Web-{CD9BD218-1A2C-44A9-96D7-17773C9D9E23}" dt="2022-07-20T10:59:11.396" v="0" actId="1076"/>
          <ac:spMkLst>
            <pc:docMk/>
            <pc:sldMk cId="337778198" sldId="271"/>
            <ac:spMk id="6" creationId="{00000000-0000-0000-0000-000000000000}"/>
          </ac:spMkLst>
        </pc:spChg>
      </pc:sldChg>
    </pc:docChg>
  </pc:docChgLst>
  <pc:docChgLst>
    <pc:chgData name="Kimberley Constable" userId="1c67c54c78895851" providerId="LiveId" clId="{19C062A4-6D48-4B5B-9DF9-8AF07579EE37}"/>
    <pc:docChg chg="custSel modSld">
      <pc:chgData name="Kimberley Constable" userId="1c67c54c78895851" providerId="LiveId" clId="{19C062A4-6D48-4B5B-9DF9-8AF07579EE37}" dt="2022-11-06T16:13:10.020" v="8" actId="1076"/>
      <pc:docMkLst>
        <pc:docMk/>
      </pc:docMkLst>
      <pc:sldChg chg="addSp delSp modSp mod">
        <pc:chgData name="Kimberley Constable" userId="1c67c54c78895851" providerId="LiveId" clId="{19C062A4-6D48-4B5B-9DF9-8AF07579EE37}" dt="2022-11-06T16:13:10.020" v="8" actId="1076"/>
        <pc:sldMkLst>
          <pc:docMk/>
          <pc:sldMk cId="337778198" sldId="271"/>
        </pc:sldMkLst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2" creationId="{D6F0524A-72BE-BBE3-B76C-671350DA392D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3" creationId="{2F08FA21-DD68-0090-62D7-A75C42CF615D}"/>
          </ac:spMkLst>
        </pc:spChg>
        <pc:spChg chg="del">
          <ac:chgData name="Kimberley Constable" userId="1c67c54c78895851" providerId="LiveId" clId="{19C062A4-6D48-4B5B-9DF9-8AF07579EE37}" dt="2022-11-06T16:12:26.678" v="1" actId="478"/>
          <ac:spMkLst>
            <pc:docMk/>
            <pc:sldMk cId="337778198" sldId="271"/>
            <ac:spMk id="5" creationId="{00000000-0000-0000-0000-000000000000}"/>
          </ac:spMkLst>
        </pc:spChg>
        <pc:spChg chg="del mod">
          <ac:chgData name="Kimberley Constable" userId="1c67c54c78895851" providerId="LiveId" clId="{19C062A4-6D48-4B5B-9DF9-8AF07579EE37}" dt="2022-11-06T16:12:26.678" v="1" actId="478"/>
          <ac:spMkLst>
            <pc:docMk/>
            <pc:sldMk cId="337778198" sldId="271"/>
            <ac:spMk id="6" creationId="{00000000-0000-0000-0000-000000000000}"/>
          </ac:spMkLst>
        </pc:spChg>
        <pc:spChg chg="del">
          <ac:chgData name="Kimberley Constable" userId="1c67c54c78895851" providerId="LiveId" clId="{19C062A4-6D48-4B5B-9DF9-8AF07579EE37}" dt="2022-11-06T16:12:26.678" v="1" actId="478"/>
          <ac:spMkLst>
            <pc:docMk/>
            <pc:sldMk cId="337778198" sldId="271"/>
            <ac:spMk id="7" creationId="{00000000-0000-0000-0000-000000000000}"/>
          </ac:spMkLst>
        </pc:spChg>
        <pc:spChg chg="del">
          <ac:chgData name="Kimberley Constable" userId="1c67c54c78895851" providerId="LiveId" clId="{19C062A4-6D48-4B5B-9DF9-8AF07579EE37}" dt="2022-11-06T16:12:26.678" v="1" actId="478"/>
          <ac:spMkLst>
            <pc:docMk/>
            <pc:sldMk cId="337778198" sldId="271"/>
            <ac:spMk id="8" creationId="{00000000-0000-0000-0000-000000000000}"/>
          </ac:spMkLst>
        </pc:spChg>
        <pc:spChg chg="del">
          <ac:chgData name="Kimberley Constable" userId="1c67c54c78895851" providerId="LiveId" clId="{19C062A4-6D48-4B5B-9DF9-8AF07579EE37}" dt="2022-11-06T16:12:26.678" v="1" actId="478"/>
          <ac:spMkLst>
            <pc:docMk/>
            <pc:sldMk cId="337778198" sldId="271"/>
            <ac:spMk id="9" creationId="{00000000-0000-0000-0000-000000000000}"/>
          </ac:spMkLst>
        </pc:spChg>
        <pc:spChg chg="del">
          <ac:chgData name="Kimberley Constable" userId="1c67c54c78895851" providerId="LiveId" clId="{19C062A4-6D48-4B5B-9DF9-8AF07579EE37}" dt="2022-11-06T16:12:26.678" v="1" actId="478"/>
          <ac:spMkLst>
            <pc:docMk/>
            <pc:sldMk cId="337778198" sldId="271"/>
            <ac:spMk id="10" creationId="{00000000-0000-0000-0000-000000000000}"/>
          </ac:spMkLst>
        </pc:spChg>
        <pc:spChg chg="del">
          <ac:chgData name="Kimberley Constable" userId="1c67c54c78895851" providerId="LiveId" clId="{19C062A4-6D48-4B5B-9DF9-8AF07579EE37}" dt="2022-11-06T16:12:26.678" v="1" actId="478"/>
          <ac:spMkLst>
            <pc:docMk/>
            <pc:sldMk cId="337778198" sldId="271"/>
            <ac:spMk id="11" creationId="{00000000-0000-0000-0000-000000000000}"/>
          </ac:spMkLst>
        </pc:spChg>
        <pc:spChg chg="del">
          <ac:chgData name="Kimberley Constable" userId="1c67c54c78895851" providerId="LiveId" clId="{19C062A4-6D48-4B5B-9DF9-8AF07579EE37}" dt="2022-11-06T16:12:26.678" v="1" actId="478"/>
          <ac:spMkLst>
            <pc:docMk/>
            <pc:sldMk cId="337778198" sldId="271"/>
            <ac:spMk id="12" creationId="{00000000-0000-0000-0000-000000000000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13" creationId="{D28EAFF6-A7A8-D90A-FA66-56F300E4CDED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14" creationId="{50DED980-3718-572F-2913-CFC50BC19052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15" creationId="{5942CE32-D23A-CB5E-F716-B85D56C31173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16" creationId="{27A2955A-424E-32DA-5234-8949FD25CCFA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18" creationId="{5F162F7E-BF5F-1A49-9525-16AAFAE89D15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19" creationId="{60681490-AF08-00C6-E987-781F730EC568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20" creationId="{4C2883AC-7444-F925-8075-F175F2859110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21" creationId="{31D1F84A-AC41-2883-02DC-CA1BC5A6F144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22" creationId="{BA9181A0-5CE0-FBE5-5212-F1A930AA3531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23" creationId="{8CF3279C-7AF9-188A-0EFD-BEEED0F7521B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24" creationId="{5F7D1A3B-4C59-CB83-F8DE-3E2CEA654BF2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25" creationId="{4B00C71D-5244-5046-FF40-B49489FFFFAA}"/>
          </ac:spMkLst>
        </pc:spChg>
        <pc:spChg chg="add mod">
          <ac:chgData name="Kimberley Constable" userId="1c67c54c78895851" providerId="LiveId" clId="{19C062A4-6D48-4B5B-9DF9-8AF07579EE37}" dt="2022-11-06T16:13:10.020" v="8" actId="1076"/>
          <ac:spMkLst>
            <pc:docMk/>
            <pc:sldMk cId="337778198" sldId="271"/>
            <ac:spMk id="26" creationId="{B980A9F9-73BC-A067-C44E-3A62C089BEF1}"/>
          </ac:spMkLst>
        </pc:spChg>
        <pc:grpChg chg="add mod">
          <ac:chgData name="Kimberley Constable" userId="1c67c54c78895851" providerId="LiveId" clId="{19C062A4-6D48-4B5B-9DF9-8AF07579EE37}" dt="2022-11-06T16:13:10.020" v="8" actId="1076"/>
          <ac:grpSpMkLst>
            <pc:docMk/>
            <pc:sldMk cId="337778198" sldId="271"/>
            <ac:grpSpMk id="27" creationId="{B196DE87-9FB2-ADD4-7E36-42D3146514E4}"/>
          </ac:grpSpMkLst>
        </pc:grpChg>
        <pc:picChg chg="del">
          <ac:chgData name="Kimberley Constable" userId="1c67c54c78895851" providerId="LiveId" clId="{19C062A4-6D48-4B5B-9DF9-8AF07579EE37}" dt="2022-11-06T16:12:26.678" v="1" actId="478"/>
          <ac:picMkLst>
            <pc:docMk/>
            <pc:sldMk cId="337778198" sldId="271"/>
            <ac:picMk id="4" creationId="{00000000-0000-0000-0000-000000000000}"/>
          </ac:picMkLst>
        </pc:picChg>
        <pc:picChg chg="add mod">
          <ac:chgData name="Kimberley Constable" userId="1c67c54c78895851" providerId="LiveId" clId="{19C062A4-6D48-4B5B-9DF9-8AF07579EE37}" dt="2022-11-06T16:13:10.020" v="8" actId="1076"/>
          <ac:picMkLst>
            <pc:docMk/>
            <pc:sldMk cId="337778198" sldId="271"/>
            <ac:picMk id="17" creationId="{C7EF2E14-FD91-CE61-5221-0E8624789AA9}"/>
          </ac:picMkLst>
        </pc:picChg>
      </pc:sldChg>
    </pc:docChg>
  </pc:docChgLst>
  <pc:docChgLst>
    <pc:chgData name="Kimberley Constable" userId="1c67c54c78895851" providerId="LiveId" clId="{681547F0-A8B6-4694-BC1E-9AB2BFA69687}"/>
    <pc:docChg chg="undo custSel modSld">
      <pc:chgData name="Kimberley Constable" userId="1c67c54c78895851" providerId="LiveId" clId="{681547F0-A8B6-4694-BC1E-9AB2BFA69687}" dt="2023-02-05T20:26:49.902" v="30" actId="6549"/>
      <pc:docMkLst>
        <pc:docMk/>
      </pc:docMkLst>
      <pc:sldChg chg="addSp delSp modSp mod">
        <pc:chgData name="Kimberley Constable" userId="1c67c54c78895851" providerId="LiveId" clId="{681547F0-A8B6-4694-BC1E-9AB2BFA69687}" dt="2023-02-05T20:26:49.902" v="30" actId="6549"/>
        <pc:sldMkLst>
          <pc:docMk/>
          <pc:sldMk cId="3473298518" sldId="260"/>
        </pc:sldMkLst>
        <pc:spChg chg="add del mod">
          <ac:chgData name="Kimberley Constable" userId="1c67c54c78895851" providerId="LiveId" clId="{681547F0-A8B6-4694-BC1E-9AB2BFA69687}" dt="2023-02-05T20:26:49.902" v="30" actId="6549"/>
          <ac:spMkLst>
            <pc:docMk/>
            <pc:sldMk cId="3473298518" sldId="260"/>
            <ac:spMk id="6" creationId="{5EA81330-6ECE-72FA-D8A8-12A568BD98DA}"/>
          </ac:spMkLst>
        </pc:spChg>
        <pc:graphicFrameChg chg="modGraphic">
          <ac:chgData name="Kimberley Constable" userId="1c67c54c78895851" providerId="LiveId" clId="{681547F0-A8B6-4694-BC1E-9AB2BFA69687}" dt="2023-02-05T20:26:48.513" v="28" actId="20577"/>
          <ac:graphicFrameMkLst>
            <pc:docMk/>
            <pc:sldMk cId="3473298518" sldId="260"/>
            <ac:graphicFrameMk id="17" creationId="{BB9CA17A-0317-4FB9-8DDA-B9A99E3A5D52}"/>
          </ac:graphicFrameMkLst>
        </pc:graphicFrameChg>
      </pc:sldChg>
    </pc:docChg>
  </pc:docChgLst>
  <pc:docChgLst>
    <pc:chgData name="Kimberley Constable" userId="1c67c54c78895851" providerId="LiveId" clId="{536AF491-74D3-4B3A-B1F5-E21798C0B656}"/>
    <pc:docChg chg="custSel modSld">
      <pc:chgData name="Kimberley Constable" userId="1c67c54c78895851" providerId="LiveId" clId="{536AF491-74D3-4B3A-B1F5-E21798C0B656}" dt="2022-05-19T19:40:17.777" v="59" actId="1076"/>
      <pc:docMkLst>
        <pc:docMk/>
      </pc:docMkLst>
      <pc:sldChg chg="addSp delSp modSp mod">
        <pc:chgData name="Kimberley Constable" userId="1c67c54c78895851" providerId="LiveId" clId="{536AF491-74D3-4B3A-B1F5-E21798C0B656}" dt="2022-05-19T19:40:17.777" v="59" actId="1076"/>
        <pc:sldMkLst>
          <pc:docMk/>
          <pc:sldMk cId="3473298518" sldId="260"/>
        </pc:sldMkLst>
        <pc:spChg chg="mod">
          <ac:chgData name="Kimberley Constable" userId="1c67c54c78895851" providerId="LiveId" clId="{536AF491-74D3-4B3A-B1F5-E21798C0B656}" dt="2022-05-19T19:40:07.187" v="57" actId="120"/>
          <ac:spMkLst>
            <pc:docMk/>
            <pc:sldMk cId="3473298518" sldId="260"/>
            <ac:spMk id="10" creationId="{30018771-5CF5-457E-82B6-CA7F30F6BEFE}"/>
          </ac:spMkLst>
        </pc:spChg>
        <pc:spChg chg="mod">
          <ac:chgData name="Kimberley Constable" userId="1c67c54c78895851" providerId="LiveId" clId="{536AF491-74D3-4B3A-B1F5-E21798C0B656}" dt="2022-05-19T19:40:02.854" v="56" actId="403"/>
          <ac:spMkLst>
            <pc:docMk/>
            <pc:sldMk cId="3473298518" sldId="260"/>
            <ac:spMk id="15" creationId="{8A9FED0C-C87A-4783-A2E7-789DAE4DCEA7}"/>
          </ac:spMkLst>
        </pc:spChg>
        <pc:graphicFrameChg chg="add mod modGraphic">
          <ac:chgData name="Kimberley Constable" userId="1c67c54c78895851" providerId="LiveId" clId="{536AF491-74D3-4B3A-B1F5-E21798C0B656}" dt="2022-05-19T19:40:17.777" v="59" actId="1076"/>
          <ac:graphicFrameMkLst>
            <pc:docMk/>
            <pc:sldMk cId="3473298518" sldId="260"/>
            <ac:graphicFrameMk id="11" creationId="{A3F61D8B-D58C-64EE-B61A-36A13C16291B}"/>
          </ac:graphicFrameMkLst>
        </pc:graphicFrameChg>
        <pc:graphicFrameChg chg="mod modGraphic">
          <ac:chgData name="Kimberley Constable" userId="1c67c54c78895851" providerId="LiveId" clId="{536AF491-74D3-4B3A-B1F5-E21798C0B656}" dt="2022-05-19T19:40:13.097" v="58" actId="1076"/>
          <ac:graphicFrameMkLst>
            <pc:docMk/>
            <pc:sldMk cId="3473298518" sldId="260"/>
            <ac:graphicFrameMk id="13" creationId="{8D77514B-DEE7-4C93-A3DC-A22032D7676B}"/>
          </ac:graphicFrameMkLst>
        </pc:graphicFrameChg>
        <pc:graphicFrameChg chg="mod modGraphic">
          <ac:chgData name="Kimberley Constable" userId="1c67c54c78895851" providerId="LiveId" clId="{536AF491-74D3-4B3A-B1F5-E21798C0B656}" dt="2022-05-19T19:29:47.950" v="42" actId="14100"/>
          <ac:graphicFrameMkLst>
            <pc:docMk/>
            <pc:sldMk cId="3473298518" sldId="260"/>
            <ac:graphicFrameMk id="14" creationId="{935DC73D-7B7F-48C8-B513-6C62EEB82381}"/>
          </ac:graphicFrameMkLst>
        </pc:graphicFrameChg>
        <pc:graphicFrameChg chg="mod modGraphic">
          <ac:chgData name="Kimberley Constable" userId="1c67c54c78895851" providerId="LiveId" clId="{536AF491-74D3-4B3A-B1F5-E21798C0B656}" dt="2022-05-19T19:29:39.745" v="40" actId="1076"/>
          <ac:graphicFrameMkLst>
            <pc:docMk/>
            <pc:sldMk cId="3473298518" sldId="260"/>
            <ac:graphicFrameMk id="16" creationId="{3B5BA196-EEC9-48A4-86BB-C39DFEF9F655}"/>
          </ac:graphicFrameMkLst>
        </pc:graphicFrameChg>
        <pc:graphicFrameChg chg="del">
          <ac:chgData name="Kimberley Constable" userId="1c67c54c78895851" providerId="LiveId" clId="{536AF491-74D3-4B3A-B1F5-E21798C0B656}" dt="2022-05-19T19:29:00.798" v="4" actId="478"/>
          <ac:graphicFrameMkLst>
            <pc:docMk/>
            <pc:sldMk cId="3473298518" sldId="260"/>
            <ac:graphicFrameMk id="17" creationId="{3636CB20-A6A6-470D-BDE8-C70E8A994CE6}"/>
          </ac:graphicFrameMkLst>
        </pc:graphicFrameChg>
      </pc:sldChg>
    </pc:docChg>
  </pc:docChgLst>
  <pc:docChgLst>
    <pc:chgData name="Kimberley Constable" userId="1c67c54c78895851" providerId="LiveId" clId="{696D969C-F324-4724-A2BC-11E8EE7427E8}"/>
    <pc:docChg chg="undo custSel modSld">
      <pc:chgData name="Kimberley Constable" userId="1c67c54c78895851" providerId="LiveId" clId="{696D969C-F324-4724-A2BC-11E8EE7427E8}" dt="2022-02-02T14:03:59.444" v="33" actId="6549"/>
      <pc:docMkLst>
        <pc:docMk/>
      </pc:docMkLst>
      <pc:sldChg chg="addSp delSp modSp mod">
        <pc:chgData name="Kimberley Constable" userId="1c67c54c78895851" providerId="LiveId" clId="{696D969C-F324-4724-A2BC-11E8EE7427E8}" dt="2022-02-02T14:03:59.444" v="33" actId="6549"/>
        <pc:sldMkLst>
          <pc:docMk/>
          <pc:sldMk cId="3473298518" sldId="260"/>
        </pc:sldMkLst>
        <pc:spChg chg="add mod">
          <ac:chgData name="Kimberley Constable" userId="1c67c54c78895851" providerId="LiveId" clId="{696D969C-F324-4724-A2BC-11E8EE7427E8}" dt="2022-02-02T14:03:58.078" v="32" actId="6549"/>
          <ac:spMkLst>
            <pc:docMk/>
            <pc:sldMk cId="3473298518" sldId="260"/>
            <ac:spMk id="10" creationId="{30018771-5CF5-457E-82B6-CA7F30F6BEFE}"/>
          </ac:spMkLst>
        </pc:spChg>
        <pc:spChg chg="del">
          <ac:chgData name="Kimberley Constable" userId="1c67c54c78895851" providerId="LiveId" clId="{696D969C-F324-4724-A2BC-11E8EE7427E8}" dt="2022-02-02T14:00:50.453" v="0" actId="478"/>
          <ac:spMkLst>
            <pc:docMk/>
            <pc:sldMk cId="3473298518" sldId="260"/>
            <ac:spMk id="11" creationId="{212E8E95-FB9A-447C-B766-5DCB7A1ED5E9}"/>
          </ac:spMkLst>
        </pc:spChg>
        <pc:spChg chg="del">
          <ac:chgData name="Kimberley Constable" userId="1c67c54c78895851" providerId="LiveId" clId="{696D969C-F324-4724-A2BC-11E8EE7427E8}" dt="2022-02-02T14:00:51.631" v="1" actId="478"/>
          <ac:spMkLst>
            <pc:docMk/>
            <pc:sldMk cId="3473298518" sldId="260"/>
            <ac:spMk id="12" creationId="{091692E8-E92D-4CB1-B440-46CD44723439}"/>
          </ac:spMkLst>
        </pc:spChg>
        <pc:spChg chg="add mod">
          <ac:chgData name="Kimberley Constable" userId="1c67c54c78895851" providerId="LiveId" clId="{696D969C-F324-4724-A2BC-11E8EE7427E8}" dt="2022-02-02T14:03:59.444" v="33" actId="6549"/>
          <ac:spMkLst>
            <pc:docMk/>
            <pc:sldMk cId="3473298518" sldId="260"/>
            <ac:spMk id="15" creationId="{8A9FED0C-C87A-4783-A2E7-789DAE4DCEA7}"/>
          </ac:spMkLst>
        </pc:spChg>
        <pc:graphicFrameChg chg="mod modGraphic">
          <ac:chgData name="Kimberley Constable" userId="1c67c54c78895851" providerId="LiveId" clId="{696D969C-F324-4724-A2BC-11E8EE7427E8}" dt="2022-02-02T14:01:52.113" v="21" actId="1076"/>
          <ac:graphicFrameMkLst>
            <pc:docMk/>
            <pc:sldMk cId="3473298518" sldId="260"/>
            <ac:graphicFrameMk id="13" creationId="{8D77514B-DEE7-4C93-A3DC-A22032D7676B}"/>
          </ac:graphicFrameMkLst>
        </pc:graphicFrameChg>
        <pc:graphicFrameChg chg="mod modGraphic">
          <ac:chgData name="Kimberley Constable" userId="1c67c54c78895851" providerId="LiveId" clId="{696D969C-F324-4724-A2BC-11E8EE7427E8}" dt="2022-02-02T14:01:49.309" v="20" actId="1076"/>
          <ac:graphicFrameMkLst>
            <pc:docMk/>
            <pc:sldMk cId="3473298518" sldId="260"/>
            <ac:graphicFrameMk id="14" creationId="{935DC73D-7B7F-48C8-B513-6C62EEB82381}"/>
          </ac:graphicFrameMkLst>
        </pc:graphicFrameChg>
      </pc:sldChg>
    </pc:docChg>
  </pc:docChgLst>
  <pc:docChgLst>
    <pc:chgData name="Kimberley Constable" userId="1c67c54c78895851" providerId="LiveId" clId="{E2F35123-D80F-4E2D-9A33-9CA36D7C4FB5}"/>
    <pc:docChg chg="addSld delSld modSld">
      <pc:chgData name="Kimberley Constable" userId="1c67c54c78895851" providerId="LiveId" clId="{E2F35123-D80F-4E2D-9A33-9CA36D7C4FB5}" dt="2022-09-11T17:43:49.482" v="32" actId="1076"/>
      <pc:docMkLst>
        <pc:docMk/>
      </pc:docMkLst>
      <pc:sldChg chg="addSp modSp add del mod">
        <pc:chgData name="Kimberley Constable" userId="1c67c54c78895851" providerId="LiveId" clId="{E2F35123-D80F-4E2D-9A33-9CA36D7C4FB5}" dt="2022-09-11T17:43:49.482" v="32" actId="1076"/>
        <pc:sldMkLst>
          <pc:docMk/>
          <pc:sldMk cId="3473298518" sldId="260"/>
        </pc:sldMkLst>
        <pc:spChg chg="mod">
          <ac:chgData name="Kimberley Constable" userId="1c67c54c78895851" providerId="LiveId" clId="{E2F35123-D80F-4E2D-9A33-9CA36D7C4FB5}" dt="2022-09-11T17:42:46.360" v="9" actId="20577"/>
          <ac:spMkLst>
            <pc:docMk/>
            <pc:sldMk cId="3473298518" sldId="260"/>
            <ac:spMk id="4" creationId="{BDF48A92-F17E-4D15-8F3C-0DC2058FD45B}"/>
          </ac:spMkLst>
        </pc:spChg>
        <pc:spChg chg="mod">
          <ac:chgData name="Kimberley Constable" userId="1c67c54c78895851" providerId="LiveId" clId="{E2F35123-D80F-4E2D-9A33-9CA36D7C4FB5}" dt="2022-09-11T17:42:43.586" v="7" actId="20577"/>
          <ac:spMkLst>
            <pc:docMk/>
            <pc:sldMk cId="3473298518" sldId="260"/>
            <ac:spMk id="5" creationId="{AA9C4F31-24B9-4FAD-B6F5-B6F6D2679E35}"/>
          </ac:spMkLst>
        </pc:spChg>
        <pc:spChg chg="add mod">
          <ac:chgData name="Kimberley Constable" userId="1c67c54c78895851" providerId="LiveId" clId="{E2F35123-D80F-4E2D-9A33-9CA36D7C4FB5}" dt="2022-09-11T17:43:49.482" v="32" actId="1076"/>
          <ac:spMkLst>
            <pc:docMk/>
            <pc:sldMk cId="3473298518" sldId="260"/>
            <ac:spMk id="6" creationId="{5EA81330-6ECE-72FA-D8A8-12A568BD98DA}"/>
          </ac:spMkLst>
        </pc:spChg>
        <pc:graphicFrameChg chg="mod modGraphic">
          <ac:chgData name="Kimberley Constable" userId="1c67c54c78895851" providerId="LiveId" clId="{E2F35123-D80F-4E2D-9A33-9CA36D7C4FB5}" dt="2022-09-11T17:43:25.097" v="24" actId="21"/>
          <ac:graphicFrameMkLst>
            <pc:docMk/>
            <pc:sldMk cId="3473298518" sldId="260"/>
            <ac:graphicFrameMk id="18" creationId="{10432291-5991-4540-83D1-214EF0357612}"/>
          </ac:graphicFrameMkLst>
        </pc:graphicFrameChg>
      </pc:sldChg>
    </pc:docChg>
  </pc:docChgLst>
  <pc:docChgLst>
    <pc:chgData name="Kimberley Constable" userId="1c67c54c78895851" providerId="LiveId" clId="{B43CEA3F-12E5-4EE5-9471-78FDCFFF2820}"/>
    <pc:docChg chg="custSel modSld">
      <pc:chgData name="Kimberley Constable" userId="1c67c54c78895851" providerId="LiveId" clId="{B43CEA3F-12E5-4EE5-9471-78FDCFFF2820}" dt="2023-03-01T13:12:46.245" v="51" actId="14100"/>
      <pc:docMkLst>
        <pc:docMk/>
      </pc:docMkLst>
      <pc:sldChg chg="modSp mod">
        <pc:chgData name="Kimberley Constable" userId="1c67c54c78895851" providerId="LiveId" clId="{B43CEA3F-12E5-4EE5-9471-78FDCFFF2820}" dt="2023-03-01T13:12:46.245" v="51" actId="14100"/>
        <pc:sldMkLst>
          <pc:docMk/>
          <pc:sldMk cId="3473298518" sldId="260"/>
        </pc:sldMkLst>
        <pc:spChg chg="mod">
          <ac:chgData name="Kimberley Constable" userId="1c67c54c78895851" providerId="LiveId" clId="{B43CEA3F-12E5-4EE5-9471-78FDCFFF2820}" dt="2023-03-01T13:12:39.692" v="49" actId="1076"/>
          <ac:spMkLst>
            <pc:docMk/>
            <pc:sldMk cId="3473298518" sldId="260"/>
            <ac:spMk id="4" creationId="{BDF48A92-F17E-4D15-8F3C-0DC2058FD45B}"/>
          </ac:spMkLst>
        </pc:spChg>
        <pc:spChg chg="mod">
          <ac:chgData name="Kimberley Constable" userId="1c67c54c78895851" providerId="LiveId" clId="{B43CEA3F-12E5-4EE5-9471-78FDCFFF2820}" dt="2023-03-01T13:12:25.431" v="47" actId="20577"/>
          <ac:spMkLst>
            <pc:docMk/>
            <pc:sldMk cId="3473298518" sldId="260"/>
            <ac:spMk id="5" creationId="{AA9C4F31-24B9-4FAD-B6F5-B6F6D2679E35}"/>
          </ac:spMkLst>
        </pc:spChg>
        <pc:graphicFrameChg chg="mod">
          <ac:chgData name="Kimberley Constable" userId="1c67c54c78895851" providerId="LiveId" clId="{B43CEA3F-12E5-4EE5-9471-78FDCFFF2820}" dt="2023-03-01T13:12:43.906" v="50" actId="1076"/>
          <ac:graphicFrameMkLst>
            <pc:docMk/>
            <pc:sldMk cId="3473298518" sldId="260"/>
            <ac:graphicFrameMk id="2" creationId="{8DEA74AA-15A2-054F-B14B-20C0FE59A6D3}"/>
          </ac:graphicFrameMkLst>
        </pc:graphicFrameChg>
        <pc:graphicFrameChg chg="mod">
          <ac:chgData name="Kimberley Constable" userId="1c67c54c78895851" providerId="LiveId" clId="{B43CEA3F-12E5-4EE5-9471-78FDCFFF2820}" dt="2023-03-01T13:12:43.906" v="50" actId="1076"/>
          <ac:graphicFrameMkLst>
            <pc:docMk/>
            <pc:sldMk cId="3473298518" sldId="260"/>
            <ac:graphicFrameMk id="16" creationId="{0CB40BBE-F39C-428E-AA44-2C94912DF9DA}"/>
          </ac:graphicFrameMkLst>
        </pc:graphicFrameChg>
        <pc:graphicFrameChg chg="mod">
          <ac:chgData name="Kimberley Constable" userId="1c67c54c78895851" providerId="LiveId" clId="{B43CEA3F-12E5-4EE5-9471-78FDCFFF2820}" dt="2023-03-01T13:12:43.906" v="50" actId="1076"/>
          <ac:graphicFrameMkLst>
            <pc:docMk/>
            <pc:sldMk cId="3473298518" sldId="260"/>
            <ac:graphicFrameMk id="17" creationId="{BB9CA17A-0317-4FB9-8DDA-B9A99E3A5D52}"/>
          </ac:graphicFrameMkLst>
        </pc:graphicFrameChg>
        <pc:graphicFrameChg chg="mod modGraphic">
          <ac:chgData name="Kimberley Constable" userId="1c67c54c78895851" providerId="LiveId" clId="{B43CEA3F-12E5-4EE5-9471-78FDCFFF2820}" dt="2023-03-01T13:12:46.245" v="51" actId="14100"/>
          <ac:graphicFrameMkLst>
            <pc:docMk/>
            <pc:sldMk cId="3473298518" sldId="260"/>
            <ac:graphicFrameMk id="18" creationId="{10432291-5991-4540-83D1-214EF035761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7999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624059"/>
            <a:ext cx="6858000" cy="281940"/>
          </a:xfrm>
          <a:custGeom>
            <a:avLst/>
            <a:gdLst/>
            <a:ahLst/>
            <a:cxnLst/>
            <a:rect l="l" t="t" r="r" b="b"/>
            <a:pathLst>
              <a:path w="6858000" h="281940">
                <a:moveTo>
                  <a:pt x="6858000" y="0"/>
                </a:moveTo>
                <a:lnTo>
                  <a:pt x="0" y="0"/>
                </a:lnTo>
                <a:lnTo>
                  <a:pt x="0" y="281937"/>
                </a:lnTo>
                <a:lnTo>
                  <a:pt x="6858000" y="281937"/>
                </a:lnTo>
                <a:lnTo>
                  <a:pt x="6858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48A92-F17E-4D15-8F3C-0DC2058FD45B}"/>
              </a:ext>
            </a:extLst>
          </p:cNvPr>
          <p:cNvSpPr/>
          <p:nvPr/>
        </p:nvSpPr>
        <p:spPr>
          <a:xfrm>
            <a:off x="532262" y="894257"/>
            <a:ext cx="5793475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1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C4F31-24B9-4FAD-B6F5-B6F6D2679E35}"/>
              </a:ext>
            </a:extLst>
          </p:cNvPr>
          <p:cNvSpPr/>
          <p:nvPr/>
        </p:nvSpPr>
        <p:spPr>
          <a:xfrm>
            <a:off x="539086" y="451961"/>
            <a:ext cx="579347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 ITEM – See Question Sheet 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0CB40BBE-F39C-428E-AA44-2C94912D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4125"/>
              </p:ext>
            </p:extLst>
          </p:nvPr>
        </p:nvGraphicFramePr>
        <p:xfrm>
          <a:off x="532261" y="1807270"/>
          <a:ext cx="5793476" cy="768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369">
                  <a:extLst>
                    <a:ext uri="{9D8B030D-6E8A-4147-A177-3AD203B41FA5}">
                      <a16:colId xmlns:a16="http://schemas.microsoft.com/office/drawing/2014/main" val="1301827677"/>
                    </a:ext>
                  </a:extLst>
                </a:gridCol>
                <a:gridCol w="1448369">
                  <a:extLst>
                    <a:ext uri="{9D8B030D-6E8A-4147-A177-3AD203B41FA5}">
                      <a16:colId xmlns:a16="http://schemas.microsoft.com/office/drawing/2014/main" val="2812703823"/>
                    </a:ext>
                  </a:extLst>
                </a:gridCol>
                <a:gridCol w="1448369">
                  <a:extLst>
                    <a:ext uri="{9D8B030D-6E8A-4147-A177-3AD203B41FA5}">
                      <a16:colId xmlns:a16="http://schemas.microsoft.com/office/drawing/2014/main" val="1410491199"/>
                    </a:ext>
                  </a:extLst>
                </a:gridCol>
                <a:gridCol w="1448369">
                  <a:extLst>
                    <a:ext uri="{9D8B030D-6E8A-4147-A177-3AD203B41FA5}">
                      <a16:colId xmlns:a16="http://schemas.microsoft.com/office/drawing/2014/main" val="123244609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Command Words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Topic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Focus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Evaluation Stem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6153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B9CA17A-0317-4FB9-8DDA-B9A99E3A5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77462"/>
              </p:ext>
            </p:extLst>
          </p:nvPr>
        </p:nvGraphicFramePr>
        <p:xfrm>
          <a:off x="532261" y="3495590"/>
          <a:ext cx="5793476" cy="1083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235">
                  <a:extLst>
                    <a:ext uri="{9D8B030D-6E8A-4147-A177-3AD203B41FA5}">
                      <a16:colId xmlns:a16="http://schemas.microsoft.com/office/drawing/2014/main" val="1301827677"/>
                    </a:ext>
                  </a:extLst>
                </a:gridCol>
                <a:gridCol w="4764241">
                  <a:extLst>
                    <a:ext uri="{9D8B030D-6E8A-4147-A177-3AD203B41FA5}">
                      <a16:colId xmlns:a16="http://schemas.microsoft.com/office/drawing/2014/main" val="354720190"/>
                    </a:ext>
                  </a:extLst>
                </a:gridCol>
              </a:tblGrid>
              <a:tr h="2897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Context 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2644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Background 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34258"/>
                  </a:ext>
                </a:extLst>
              </a:tr>
              <a:tr h="2644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Definition 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28663"/>
                  </a:ext>
                </a:extLst>
              </a:tr>
              <a:tr h="2644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Trend </a:t>
                      </a:r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242703"/>
                  </a:ext>
                </a:extLst>
              </a:tr>
            </a:tbl>
          </a:graphicData>
        </a:graphic>
      </p:graphicFrame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10432291-5991-4540-83D1-214EF0357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46164"/>
              </p:ext>
            </p:extLst>
          </p:nvPr>
        </p:nvGraphicFramePr>
        <p:xfrm>
          <a:off x="539084" y="4655319"/>
          <a:ext cx="5793478" cy="4891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158">
                  <a:extLst>
                    <a:ext uri="{9D8B030D-6E8A-4147-A177-3AD203B41FA5}">
                      <a16:colId xmlns:a16="http://schemas.microsoft.com/office/drawing/2014/main" val="1410491199"/>
                    </a:ext>
                  </a:extLst>
                </a:gridCol>
                <a:gridCol w="2703160">
                  <a:extLst>
                    <a:ext uri="{9D8B030D-6E8A-4147-A177-3AD203B41FA5}">
                      <a16:colId xmlns:a16="http://schemas.microsoft.com/office/drawing/2014/main" val="1674878852"/>
                    </a:ext>
                  </a:extLst>
                </a:gridCol>
                <a:gridCol w="2703160">
                  <a:extLst>
                    <a:ext uri="{9D8B030D-6E8A-4147-A177-3AD203B41FA5}">
                      <a16:colId xmlns:a16="http://schemas.microsoft.com/office/drawing/2014/main" val="3769523335"/>
                    </a:ext>
                  </a:extLst>
                </a:gridCol>
              </a:tblGrid>
              <a:tr h="33989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Content 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339893"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Sentence Starter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AGAINST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56635"/>
                  </a:ext>
                </a:extLst>
              </a:tr>
              <a:tr h="583757"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23912"/>
                  </a:ext>
                </a:extLst>
              </a:tr>
              <a:tr h="90691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6153"/>
                  </a:ext>
                </a:extLst>
              </a:tr>
              <a:tr h="90691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335879"/>
                  </a:ext>
                </a:extLst>
              </a:tr>
              <a:tr h="90691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87251"/>
                  </a:ext>
                </a:extLst>
              </a:tr>
              <a:tr h="90691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126756"/>
                  </a:ext>
                </a:extLst>
              </a:tr>
            </a:tbl>
          </a:graphicData>
        </a:graphic>
      </p:graphicFrame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8DEA74AA-15A2-054F-B14B-20C0FE59A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79578"/>
              </p:ext>
            </p:extLst>
          </p:nvPr>
        </p:nvGraphicFramePr>
        <p:xfrm>
          <a:off x="532261" y="2650618"/>
          <a:ext cx="5793476" cy="768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3476">
                  <a:extLst>
                    <a:ext uri="{9D8B030D-6E8A-4147-A177-3AD203B41FA5}">
                      <a16:colId xmlns:a16="http://schemas.microsoft.com/office/drawing/2014/main" val="130182767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/>
                        </a:rPr>
                        <a:t>Turn the question binary [yes/no question]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615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8F79FCC-97E7-A16B-B6F5-8795B9C0B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7"/>
            <a:ext cx="6858000" cy="360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955212-ACCC-FDBA-1092-82D203A564AD}"/>
              </a:ext>
            </a:extLst>
          </p:cNvPr>
          <p:cNvSpPr txBox="1"/>
          <p:nvPr/>
        </p:nvSpPr>
        <p:spPr>
          <a:xfrm>
            <a:off x="2751160" y="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ARGUMENT ESSAY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81330-6ECE-72FA-D8A8-12A568BD98DA}"/>
              </a:ext>
            </a:extLst>
          </p:cNvPr>
          <p:cNvSpPr txBox="1"/>
          <p:nvPr/>
        </p:nvSpPr>
        <p:spPr>
          <a:xfrm>
            <a:off x="457200" y="8686800"/>
            <a:ext cx="533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" b="1" dirty="0">
                <a:latin typeface="Century Gothic" panose="020B0502020202020204" pitchFamily="34" charset="0"/>
              </a:rPr>
              <a:t>30 mark only</a:t>
            </a:r>
          </a:p>
        </p:txBody>
      </p:sp>
    </p:spTree>
    <p:extLst>
      <p:ext uri="{BB962C8B-B14F-4D97-AF65-F5344CB8AC3E}">
        <p14:creationId xmlns:p14="http://schemas.microsoft.com/office/powerpoint/2010/main" val="34732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"/>
    </mc:Choice>
    <mc:Fallback xmlns="">
      <p:transition advClick="0" advTm="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196DE87-9FB2-ADD4-7E36-42D3146514E4}"/>
              </a:ext>
            </a:extLst>
          </p:cNvPr>
          <p:cNvGrpSpPr/>
          <p:nvPr/>
        </p:nvGrpSpPr>
        <p:grpSpPr>
          <a:xfrm>
            <a:off x="350882" y="685800"/>
            <a:ext cx="6156236" cy="8902421"/>
            <a:chOff x="336728" y="312127"/>
            <a:chExt cx="6211785" cy="9339315"/>
          </a:xfrm>
        </p:grpSpPr>
        <p:sp>
          <p:nvSpPr>
            <p:cNvPr id="2" name="Arrow: Curved Right 1">
              <a:extLst>
                <a:ext uri="{FF2B5EF4-FFF2-40B4-BE49-F238E27FC236}">
                  <a16:creationId xmlns:a16="http://schemas.microsoft.com/office/drawing/2014/main" id="{D6F0524A-72BE-BBE3-B76C-671350DA392D}"/>
                </a:ext>
              </a:extLst>
            </p:cNvPr>
            <p:cNvSpPr/>
            <p:nvPr/>
          </p:nvSpPr>
          <p:spPr>
            <a:xfrm rot="8873327">
              <a:off x="3488138" y="4752876"/>
              <a:ext cx="311368" cy="72930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" name="Arrow: Curved Right 2">
              <a:extLst>
                <a:ext uri="{FF2B5EF4-FFF2-40B4-BE49-F238E27FC236}">
                  <a16:creationId xmlns:a16="http://schemas.microsoft.com/office/drawing/2014/main" id="{2F08FA21-DD68-0090-62D7-A75C42CF615D}"/>
                </a:ext>
              </a:extLst>
            </p:cNvPr>
            <p:cNvSpPr/>
            <p:nvPr/>
          </p:nvSpPr>
          <p:spPr>
            <a:xfrm rot="12726673" flipH="1">
              <a:off x="3111707" y="662404"/>
              <a:ext cx="311368" cy="72930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urved Right 12">
              <a:extLst>
                <a:ext uri="{FF2B5EF4-FFF2-40B4-BE49-F238E27FC236}">
                  <a16:creationId xmlns:a16="http://schemas.microsoft.com/office/drawing/2014/main" id="{D28EAFF6-A7A8-D90A-FA66-56F300E4CDED}"/>
                </a:ext>
              </a:extLst>
            </p:cNvPr>
            <p:cNvSpPr/>
            <p:nvPr/>
          </p:nvSpPr>
          <p:spPr>
            <a:xfrm rot="8873327">
              <a:off x="3484387" y="1381042"/>
              <a:ext cx="311368" cy="72930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Arrow: Curved Right 13">
              <a:extLst>
                <a:ext uri="{FF2B5EF4-FFF2-40B4-BE49-F238E27FC236}">
                  <a16:creationId xmlns:a16="http://schemas.microsoft.com/office/drawing/2014/main" id="{50DED980-3718-572F-2913-CFC50BC19052}"/>
                </a:ext>
              </a:extLst>
            </p:cNvPr>
            <p:cNvSpPr/>
            <p:nvPr/>
          </p:nvSpPr>
          <p:spPr>
            <a:xfrm rot="12726673" flipH="1">
              <a:off x="3075799" y="2216081"/>
              <a:ext cx="311368" cy="72930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Arrow: Curved Right 14">
              <a:extLst>
                <a:ext uri="{FF2B5EF4-FFF2-40B4-BE49-F238E27FC236}">
                  <a16:creationId xmlns:a16="http://schemas.microsoft.com/office/drawing/2014/main" id="{5942CE32-D23A-CB5E-F716-B85D56C31173}"/>
                </a:ext>
              </a:extLst>
            </p:cNvPr>
            <p:cNvSpPr/>
            <p:nvPr/>
          </p:nvSpPr>
          <p:spPr>
            <a:xfrm rot="8873327">
              <a:off x="3484387" y="3085755"/>
              <a:ext cx="311368" cy="72930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Arrow: Curved Right 15">
              <a:extLst>
                <a:ext uri="{FF2B5EF4-FFF2-40B4-BE49-F238E27FC236}">
                  <a16:creationId xmlns:a16="http://schemas.microsoft.com/office/drawing/2014/main" id="{27A2955A-424E-32DA-5234-8949FD25CCFA}"/>
                </a:ext>
              </a:extLst>
            </p:cNvPr>
            <p:cNvSpPr/>
            <p:nvPr/>
          </p:nvSpPr>
          <p:spPr>
            <a:xfrm rot="12726673" flipH="1">
              <a:off x="3075799" y="3931754"/>
              <a:ext cx="311368" cy="72930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7" name="Picture 2" descr="ARGUMENTS – The Worst Sort of Conversation | ~ Ash-Shams ~">
              <a:extLst>
                <a:ext uri="{FF2B5EF4-FFF2-40B4-BE49-F238E27FC236}">
                  <a16:creationId xmlns:a16="http://schemas.microsoft.com/office/drawing/2014/main" id="{C7EF2E14-FD91-CE61-5221-0E8624789A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7" t="15439" r="2608" b="8410"/>
            <a:stretch/>
          </p:blipFill>
          <p:spPr bwMode="auto">
            <a:xfrm flipH="1">
              <a:off x="1688256" y="7086600"/>
              <a:ext cx="3481487" cy="256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ular Callout 6">
              <a:extLst>
                <a:ext uri="{FF2B5EF4-FFF2-40B4-BE49-F238E27FC236}">
                  <a16:creationId xmlns:a16="http://schemas.microsoft.com/office/drawing/2014/main" id="{5F162F7E-BF5F-1A49-9525-16AAFAE89D15}"/>
                </a:ext>
              </a:extLst>
            </p:cNvPr>
            <p:cNvSpPr/>
            <p:nvPr/>
          </p:nvSpPr>
          <p:spPr>
            <a:xfrm>
              <a:off x="336925" y="4416762"/>
              <a:ext cx="2991523" cy="10231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900" b="1" i="1" dirty="0">
                  <a:latin typeface="Century Gothic" panose="020B0502020202020204" pitchFamily="34" charset="0"/>
                </a:rPr>
                <a:t>But what about</a:t>
              </a:r>
            </a:p>
          </p:txBody>
        </p:sp>
        <p:sp>
          <p:nvSpPr>
            <p:cNvPr id="19" name="Rounded Rectangular Callout 7">
              <a:extLst>
                <a:ext uri="{FF2B5EF4-FFF2-40B4-BE49-F238E27FC236}">
                  <a16:creationId xmlns:a16="http://schemas.microsoft.com/office/drawing/2014/main" id="{60681490-AF08-00C6-E987-781F730EC568}"/>
                </a:ext>
              </a:extLst>
            </p:cNvPr>
            <p:cNvSpPr/>
            <p:nvPr/>
          </p:nvSpPr>
          <p:spPr>
            <a:xfrm flipH="1">
              <a:off x="3557188" y="3639043"/>
              <a:ext cx="2991325" cy="10231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900" b="1" i="1" dirty="0">
                  <a:latin typeface="Century Gothic" panose="020B0502020202020204" pitchFamily="34" charset="0"/>
                </a:rPr>
                <a:t>But don’t forget that….</a:t>
              </a:r>
            </a:p>
          </p:txBody>
        </p:sp>
        <p:sp>
          <p:nvSpPr>
            <p:cNvPr id="20" name="Rounded Rectangular Callout 8">
              <a:extLst>
                <a:ext uri="{FF2B5EF4-FFF2-40B4-BE49-F238E27FC236}">
                  <a16:creationId xmlns:a16="http://schemas.microsoft.com/office/drawing/2014/main" id="{4C2883AC-7444-F925-8075-F175F2859110}"/>
                </a:ext>
              </a:extLst>
            </p:cNvPr>
            <p:cNvSpPr/>
            <p:nvPr/>
          </p:nvSpPr>
          <p:spPr>
            <a:xfrm>
              <a:off x="336925" y="2817921"/>
              <a:ext cx="2991523" cy="10231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900" b="1" i="1" dirty="0">
                  <a:latin typeface="Century Gothic" panose="020B0502020202020204" pitchFamily="34" charset="0"/>
                </a:rPr>
                <a:t>You are not listening, </a:t>
              </a:r>
            </a:p>
          </p:txBody>
        </p:sp>
        <p:sp>
          <p:nvSpPr>
            <p:cNvPr id="21" name="Rounded Rectangular Callout 9">
              <a:extLst>
                <a:ext uri="{FF2B5EF4-FFF2-40B4-BE49-F238E27FC236}">
                  <a16:creationId xmlns:a16="http://schemas.microsoft.com/office/drawing/2014/main" id="{31D1F84A-AC41-2883-02DC-CA1BC5A6F144}"/>
                </a:ext>
              </a:extLst>
            </p:cNvPr>
            <p:cNvSpPr/>
            <p:nvPr/>
          </p:nvSpPr>
          <p:spPr>
            <a:xfrm flipH="1">
              <a:off x="3557187" y="1915264"/>
              <a:ext cx="2991325" cy="10231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900" b="1" i="1" dirty="0">
                  <a:latin typeface="Century Gothic" panose="020B0502020202020204" pitchFamily="34" charset="0"/>
                </a:rPr>
                <a:t>That might be so but….</a:t>
              </a:r>
            </a:p>
          </p:txBody>
        </p:sp>
        <p:sp>
          <p:nvSpPr>
            <p:cNvPr id="22" name="Rounded Rectangular Callout 10">
              <a:extLst>
                <a:ext uri="{FF2B5EF4-FFF2-40B4-BE49-F238E27FC236}">
                  <a16:creationId xmlns:a16="http://schemas.microsoft.com/office/drawing/2014/main" id="{BA9181A0-5CE0-FBE5-5212-F1A930AA3531}"/>
                </a:ext>
              </a:extLst>
            </p:cNvPr>
            <p:cNvSpPr/>
            <p:nvPr/>
          </p:nvSpPr>
          <p:spPr>
            <a:xfrm>
              <a:off x="336925" y="1157016"/>
              <a:ext cx="2991523" cy="10231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900" b="1" i="1" dirty="0">
                  <a:latin typeface="Century Gothic" panose="020B0502020202020204" pitchFamily="34" charset="0"/>
                </a:rPr>
                <a:t>Regardless of your objections</a:t>
              </a:r>
            </a:p>
          </p:txBody>
        </p:sp>
        <p:sp>
          <p:nvSpPr>
            <p:cNvPr id="23" name="Rounded Rectangular Callout 11">
              <a:extLst>
                <a:ext uri="{FF2B5EF4-FFF2-40B4-BE49-F238E27FC236}">
                  <a16:creationId xmlns:a16="http://schemas.microsoft.com/office/drawing/2014/main" id="{8CF3279C-7AF9-188A-0EFD-BEEED0F7521B}"/>
                </a:ext>
              </a:extLst>
            </p:cNvPr>
            <p:cNvSpPr/>
            <p:nvPr/>
          </p:nvSpPr>
          <p:spPr>
            <a:xfrm flipH="1">
              <a:off x="3557187" y="312127"/>
              <a:ext cx="2991325" cy="10231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900" b="1" i="1" dirty="0">
                  <a:latin typeface="Century Gothic" panose="020B0502020202020204" pitchFamily="34" charset="0"/>
                </a:rPr>
                <a:t>I respectfully disagree because…</a:t>
              </a:r>
            </a:p>
          </p:txBody>
        </p:sp>
        <p:sp>
          <p:nvSpPr>
            <p:cNvPr id="24" name="Arrow: Curved Right 23">
              <a:extLst>
                <a:ext uri="{FF2B5EF4-FFF2-40B4-BE49-F238E27FC236}">
                  <a16:creationId xmlns:a16="http://schemas.microsoft.com/office/drawing/2014/main" id="{5F7D1A3B-4C59-CB83-F8DE-3E2CEA654BF2}"/>
                </a:ext>
              </a:extLst>
            </p:cNvPr>
            <p:cNvSpPr/>
            <p:nvPr/>
          </p:nvSpPr>
          <p:spPr>
            <a:xfrm rot="12726673" flipH="1">
              <a:off x="3063092" y="5485432"/>
              <a:ext cx="311368" cy="72930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ular Callout 4">
              <a:extLst>
                <a:ext uri="{FF2B5EF4-FFF2-40B4-BE49-F238E27FC236}">
                  <a16:creationId xmlns:a16="http://schemas.microsoft.com/office/drawing/2014/main" id="{4B00C71D-5244-5046-FF40-B49489FFFFAA}"/>
                </a:ext>
              </a:extLst>
            </p:cNvPr>
            <p:cNvSpPr/>
            <p:nvPr/>
          </p:nvSpPr>
          <p:spPr>
            <a:xfrm>
              <a:off x="336728" y="5943858"/>
              <a:ext cx="2991523" cy="1023164"/>
            </a:xfrm>
            <a:prstGeom prst="wedgeRoundRectCallout">
              <a:avLst>
                <a:gd name="adj1" fmla="val -2783"/>
                <a:gd name="adj2" fmla="val 92235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900" b="1" i="1" dirty="0">
                  <a:latin typeface="Century Gothic" panose="020B0502020202020204" pitchFamily="34" charset="0"/>
                </a:rPr>
                <a:t>I believe that…</a:t>
              </a:r>
            </a:p>
          </p:txBody>
        </p:sp>
        <p:sp>
          <p:nvSpPr>
            <p:cNvPr id="26" name="Rounded Rectangular Callout 5">
              <a:extLst>
                <a:ext uri="{FF2B5EF4-FFF2-40B4-BE49-F238E27FC236}">
                  <a16:creationId xmlns:a16="http://schemas.microsoft.com/office/drawing/2014/main" id="{B980A9F9-73BC-A067-C44E-3A62C089BEF1}"/>
                </a:ext>
              </a:extLst>
            </p:cNvPr>
            <p:cNvSpPr/>
            <p:nvPr/>
          </p:nvSpPr>
          <p:spPr>
            <a:xfrm flipH="1">
              <a:off x="3557187" y="5214924"/>
              <a:ext cx="2991325" cy="1023164"/>
            </a:xfrm>
            <a:prstGeom prst="wedgeRoundRectCallout">
              <a:avLst>
                <a:gd name="adj1" fmla="val -669"/>
                <a:gd name="adj2" fmla="val 168475"/>
                <a:gd name="adj3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GB" sz="900" b="1" i="1" dirty="0">
                  <a:latin typeface="Century Gothic" panose="020B0502020202020204" pitchFamily="34" charset="0"/>
                </a:rPr>
                <a:t>But have you considered….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7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</Words>
  <Application>Microsoft Office PowerPoint</Application>
  <PresentationFormat>A4 Paper (210x297 mm)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Century Gothic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27</cp:revision>
  <cp:lastPrinted>2023-02-21T15:41:03Z</cp:lastPrinted>
  <dcterms:created xsi:type="dcterms:W3CDTF">2019-11-27T07:18:40Z</dcterms:created>
  <dcterms:modified xsi:type="dcterms:W3CDTF">2023-03-01T13:12:50Z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2019-11-27T00:00:00Z</vt:filetime>
  </property>
</Properties>
</file>