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6858000" cy="9906000" type="A4"/>
  <p:notesSz cx="6888163" cy="96710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2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156A9389-5C9C-4988-8244-96BD6DE2CA0B}"/>
    <pc:docChg chg="modSld">
      <pc:chgData name="Kimberley Constable" userId="1c67c54c78895851" providerId="LiveId" clId="{156A9389-5C9C-4988-8244-96BD6DE2CA0B}" dt="2023-03-01T13:23:42.808" v="24" actId="1076"/>
      <pc:docMkLst>
        <pc:docMk/>
      </pc:docMkLst>
      <pc:sldChg chg="modSp mod">
        <pc:chgData name="Kimberley Constable" userId="1c67c54c78895851" providerId="LiveId" clId="{156A9389-5C9C-4988-8244-96BD6DE2CA0B}" dt="2023-03-01T13:23:42.808" v="24" actId="1076"/>
        <pc:sldMkLst>
          <pc:docMk/>
          <pc:sldMk cId="3863087078" sldId="258"/>
        </pc:sldMkLst>
        <pc:spChg chg="mod">
          <ac:chgData name="Kimberley Constable" userId="1c67c54c78895851" providerId="LiveId" clId="{156A9389-5C9C-4988-8244-96BD6DE2CA0B}" dt="2023-03-01T13:23:36.955" v="23" actId="1076"/>
          <ac:spMkLst>
            <pc:docMk/>
            <pc:sldMk cId="3863087078" sldId="258"/>
            <ac:spMk id="3" creationId="{BCD42ED8-DE41-B069-1437-2833DA295496}"/>
          </ac:spMkLst>
        </pc:spChg>
        <pc:spChg chg="mod">
          <ac:chgData name="Kimberley Constable" userId="1c67c54c78895851" providerId="LiveId" clId="{156A9389-5C9C-4988-8244-96BD6DE2CA0B}" dt="2023-03-01T13:23:29.186" v="21" actId="20577"/>
          <ac:spMkLst>
            <pc:docMk/>
            <pc:sldMk cId="3863087078" sldId="258"/>
            <ac:spMk id="4" creationId="{463A0EA4-1B2E-5381-D73C-A67C2BAE6B37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9" creationId="{8613723F-9B8F-437C-DF7A-9294CDBD242E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0" creationId="{C2A487E1-1E54-0A28-4541-8F0796A5E242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1" creationId="{8C947815-0A88-9C2E-41E0-DCB2FC3A927F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2" creationId="{2AA18765-0822-7770-45DF-250D5CEE7989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5" creationId="{76F57C4F-7E3B-0045-7697-5B4D627A188E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7" creationId="{25F12FE1-892D-7AD3-7F1E-9F0BDCA1D5F9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8" creationId="{F3E46318-B182-CE33-20E6-FC9D235C9946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19" creationId="{3E5869D2-1508-5E5F-3C16-C6716CD121ED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20" creationId="{246C9956-3B09-966E-741B-1B7CF501CD19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22" creationId="{6B0CE3C9-A1FB-64D9-2C8A-19D28BBBAAC3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23" creationId="{97EC4997-FDEF-0BDF-4941-3850E0EF2D22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24" creationId="{21AFC8AF-84FF-383C-9CB2-473C69D136D0}"/>
          </ac:spMkLst>
        </pc:spChg>
        <pc:spChg chg="mod">
          <ac:chgData name="Kimberley Constable" userId="1c67c54c78895851" providerId="LiveId" clId="{156A9389-5C9C-4988-8244-96BD6DE2CA0B}" dt="2023-03-01T13:23:42.808" v="24" actId="1076"/>
          <ac:spMkLst>
            <pc:docMk/>
            <pc:sldMk cId="3863087078" sldId="258"/>
            <ac:spMk id="26" creationId="{629242EF-83AA-F0F4-6620-8EB6AB515F1C}"/>
          </ac:spMkLst>
        </pc:spChg>
        <pc:graphicFrameChg chg="mod">
          <ac:chgData name="Kimberley Constable" userId="1c67c54c78895851" providerId="LiveId" clId="{156A9389-5C9C-4988-8244-96BD6DE2CA0B}" dt="2023-03-01T13:23:42.808" v="24" actId="1076"/>
          <ac:graphicFrameMkLst>
            <pc:docMk/>
            <pc:sldMk cId="3863087078" sldId="258"/>
            <ac:graphicFrameMk id="5" creationId="{451E2A0B-217D-3B74-9D1F-1DD2868237A8}"/>
          </ac:graphicFrameMkLst>
        </pc:graphicFrameChg>
        <pc:graphicFrameChg chg="mod">
          <ac:chgData name="Kimberley Constable" userId="1c67c54c78895851" providerId="LiveId" clId="{156A9389-5C9C-4988-8244-96BD6DE2CA0B}" dt="2023-03-01T13:23:42.808" v="24" actId="1076"/>
          <ac:graphicFrameMkLst>
            <pc:docMk/>
            <pc:sldMk cId="3863087078" sldId="258"/>
            <ac:graphicFrameMk id="6" creationId="{FDD22026-82D7-249D-42D1-09831331A142}"/>
          </ac:graphicFrameMkLst>
        </pc:graphicFrameChg>
        <pc:graphicFrameChg chg="mod">
          <ac:chgData name="Kimberley Constable" userId="1c67c54c78895851" providerId="LiveId" clId="{156A9389-5C9C-4988-8244-96BD6DE2CA0B}" dt="2023-03-01T13:23:42.808" v="24" actId="1076"/>
          <ac:graphicFrameMkLst>
            <pc:docMk/>
            <pc:sldMk cId="3863087078" sldId="258"/>
            <ac:graphicFrameMk id="7" creationId="{72725A94-8794-5CD3-BCF7-08C03A53F886}"/>
          </ac:graphicFrameMkLst>
        </pc:graphicFrameChg>
        <pc:graphicFrameChg chg="mod">
          <ac:chgData name="Kimberley Constable" userId="1c67c54c78895851" providerId="LiveId" clId="{156A9389-5C9C-4988-8244-96BD6DE2CA0B}" dt="2023-03-01T13:23:42.808" v="24" actId="1076"/>
          <ac:graphicFrameMkLst>
            <pc:docMk/>
            <pc:sldMk cId="3863087078" sldId="258"/>
            <ac:graphicFrameMk id="8" creationId="{3C7DFB5F-A094-B12C-0BA8-2E6C091F6E8E}"/>
          </ac:graphicFrameMkLst>
        </pc:graphicFrameChg>
        <pc:graphicFrameChg chg="mod">
          <ac:chgData name="Kimberley Constable" userId="1c67c54c78895851" providerId="LiveId" clId="{156A9389-5C9C-4988-8244-96BD6DE2CA0B}" dt="2023-03-01T13:23:42.808" v="24" actId="1076"/>
          <ac:graphicFrameMkLst>
            <pc:docMk/>
            <pc:sldMk cId="3863087078" sldId="258"/>
            <ac:graphicFrameMk id="21" creationId="{9EFCD6A0-17E0-044A-35F7-F254A4B65036}"/>
          </ac:graphicFrameMkLst>
        </pc:graphicFrameChg>
        <pc:graphicFrameChg chg="mod">
          <ac:chgData name="Kimberley Constable" userId="1c67c54c78895851" providerId="LiveId" clId="{156A9389-5C9C-4988-8244-96BD6DE2CA0B}" dt="2023-03-01T13:23:42.808" v="24" actId="1076"/>
          <ac:graphicFrameMkLst>
            <pc:docMk/>
            <pc:sldMk cId="3863087078" sldId="258"/>
            <ac:graphicFrameMk id="25" creationId="{A10BCEBB-ACF8-E6FA-8008-7406F27EAC3C}"/>
          </ac:graphicFrameMkLst>
        </pc:graphicFrameChg>
      </pc:sldChg>
    </pc:docChg>
  </pc:docChgLst>
  <pc:docChgLst>
    <pc:chgData name="Kimberley Constable" userId="1c67c54c78895851" providerId="LiveId" clId="{2638D998-BF78-4E34-BF50-A42F0BEB33CF}"/>
    <pc:docChg chg="modSld">
      <pc:chgData name="Kimberley Constable" userId="1c67c54c78895851" providerId="LiveId" clId="{2638D998-BF78-4E34-BF50-A42F0BEB33CF}" dt="2022-07-04T19:17:20.489" v="0" actId="14100"/>
      <pc:docMkLst>
        <pc:docMk/>
      </pc:docMkLst>
      <pc:sldChg chg="modSp mod">
        <pc:chgData name="Kimberley Constable" userId="1c67c54c78895851" providerId="LiveId" clId="{2638D998-BF78-4E34-BF50-A42F0BEB33CF}" dt="2022-07-04T19:17:20.489" v="0" actId="14100"/>
        <pc:sldMkLst>
          <pc:docMk/>
          <pc:sldMk cId="3863087078" sldId="258"/>
        </pc:sldMkLst>
        <pc:graphicFrameChg chg="mod modGraphic">
          <ac:chgData name="Kimberley Constable" userId="1c67c54c78895851" providerId="LiveId" clId="{2638D998-BF78-4E34-BF50-A42F0BEB33CF}" dt="2022-07-04T19:17:20.489" v="0" actId="14100"/>
          <ac:graphicFrameMkLst>
            <pc:docMk/>
            <pc:sldMk cId="3863087078" sldId="258"/>
            <ac:graphicFrameMk id="38" creationId="{5B6A08D2-ADA5-4DD9-892E-A18F03E935F3}"/>
          </ac:graphicFrameMkLst>
        </pc:graphicFrameChg>
      </pc:sldChg>
    </pc:docChg>
  </pc:docChgLst>
  <pc:docChgLst>
    <pc:chgData name="Kimberley Constable" userId="1c67c54c78895851" providerId="LiveId" clId="{8F21EFEE-E6F4-46DF-A87B-C5BC25B6AFDB}"/>
    <pc:docChg chg="custSel modSld">
      <pc:chgData name="Kimberley Constable" userId="1c67c54c78895851" providerId="LiveId" clId="{8F21EFEE-E6F4-46DF-A87B-C5BC25B6AFDB}" dt="2022-09-11T17:49:08.576" v="21" actId="20577"/>
      <pc:docMkLst>
        <pc:docMk/>
      </pc:docMkLst>
      <pc:sldChg chg="addSp delSp modSp mod">
        <pc:chgData name="Kimberley Constable" userId="1c67c54c78895851" providerId="LiveId" clId="{8F21EFEE-E6F4-46DF-A87B-C5BC25B6AFDB}" dt="2022-09-11T17:49:08.576" v="21" actId="20577"/>
        <pc:sldMkLst>
          <pc:docMk/>
          <pc:sldMk cId="3863087078" sldId="258"/>
        </pc:sldMkLst>
        <pc:spChg chg="add mod">
          <ac:chgData name="Kimberley Constable" userId="1c67c54c78895851" providerId="LiveId" clId="{8F21EFEE-E6F4-46DF-A87B-C5BC25B6AFDB}" dt="2022-09-11T17:49:04.777" v="16" actId="207"/>
          <ac:spMkLst>
            <pc:docMk/>
            <pc:sldMk cId="3863087078" sldId="258"/>
            <ac:spMk id="3" creationId="{BCD42ED8-DE41-B069-1437-2833DA295496}"/>
          </ac:spMkLst>
        </pc:spChg>
        <pc:spChg chg="add mod">
          <ac:chgData name="Kimberley Constable" userId="1c67c54c78895851" providerId="LiveId" clId="{8F21EFEE-E6F4-46DF-A87B-C5BC25B6AFDB}" dt="2022-09-11T17:49:08.576" v="21" actId="20577"/>
          <ac:spMkLst>
            <pc:docMk/>
            <pc:sldMk cId="3863087078" sldId="258"/>
            <ac:spMk id="4" creationId="{463A0EA4-1B2E-5381-D73C-A67C2BAE6B37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9" creationId="{8613723F-9B8F-437C-DF7A-9294CDBD242E}"/>
          </ac:spMkLst>
        </pc:spChg>
        <pc:spChg chg="add mod">
          <ac:chgData name="Kimberley Constable" userId="1c67c54c78895851" providerId="LiveId" clId="{8F21EFEE-E6F4-46DF-A87B-C5BC25B6AFDB}" dt="2022-09-11T17:45:09.574" v="6" actId="1076"/>
          <ac:spMkLst>
            <pc:docMk/>
            <pc:sldMk cId="3863087078" sldId="258"/>
            <ac:spMk id="10" creationId="{C2A487E1-1E54-0A28-4541-8F0796A5E242}"/>
          </ac:spMkLst>
        </pc:spChg>
        <pc:spChg chg="add mod">
          <ac:chgData name="Kimberley Constable" userId="1c67c54c78895851" providerId="LiveId" clId="{8F21EFEE-E6F4-46DF-A87B-C5BC25B6AFDB}" dt="2022-09-11T17:45:13.106" v="8" actId="1076"/>
          <ac:spMkLst>
            <pc:docMk/>
            <pc:sldMk cId="3863087078" sldId="258"/>
            <ac:spMk id="11" creationId="{8C947815-0A88-9C2E-41E0-DCB2FC3A927F}"/>
          </ac:spMkLst>
        </pc:spChg>
        <pc:spChg chg="add mod">
          <ac:chgData name="Kimberley Constable" userId="1c67c54c78895851" providerId="LiveId" clId="{8F21EFEE-E6F4-46DF-A87B-C5BC25B6AFDB}" dt="2022-09-11T17:45:10.968" v="7" actId="1076"/>
          <ac:spMkLst>
            <pc:docMk/>
            <pc:sldMk cId="3863087078" sldId="258"/>
            <ac:spMk id="12" creationId="{2AA18765-0822-7770-45DF-250D5CEE7989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13" creationId="{526D1F2C-0F5B-4B1D-8D99-3DA1C7B67300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14" creationId="{EEA7463C-2BCB-4E60-9B10-0EB92ACDDCDB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15" creationId="{76F57C4F-7E3B-0045-7697-5B4D627A188E}"/>
          </ac:spMkLst>
        </pc:spChg>
        <pc:spChg chg="add mod">
          <ac:chgData name="Kimberley Constable" userId="1c67c54c78895851" providerId="LiveId" clId="{8F21EFEE-E6F4-46DF-A87B-C5BC25B6AFDB}" dt="2022-09-11T17:45:15.076" v="9" actId="1076"/>
          <ac:spMkLst>
            <pc:docMk/>
            <pc:sldMk cId="3863087078" sldId="258"/>
            <ac:spMk id="17" creationId="{25F12FE1-892D-7AD3-7F1E-9F0BDCA1D5F9}"/>
          </ac:spMkLst>
        </pc:spChg>
        <pc:spChg chg="add mod">
          <ac:chgData name="Kimberley Constable" userId="1c67c54c78895851" providerId="LiveId" clId="{8F21EFEE-E6F4-46DF-A87B-C5BC25B6AFDB}" dt="2022-09-11T17:45:16.952" v="10" actId="1076"/>
          <ac:spMkLst>
            <pc:docMk/>
            <pc:sldMk cId="3863087078" sldId="258"/>
            <ac:spMk id="18" creationId="{F3E46318-B182-CE33-20E6-FC9D235C9946}"/>
          </ac:spMkLst>
        </pc:spChg>
        <pc:spChg chg="add mod">
          <ac:chgData name="Kimberley Constable" userId="1c67c54c78895851" providerId="LiveId" clId="{8F21EFEE-E6F4-46DF-A87B-C5BC25B6AFDB}" dt="2022-09-11T17:45:18.418" v="11" actId="1076"/>
          <ac:spMkLst>
            <pc:docMk/>
            <pc:sldMk cId="3863087078" sldId="258"/>
            <ac:spMk id="19" creationId="{3E5869D2-1508-5E5F-3C16-C6716CD121ED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20" creationId="{246C9956-3B09-966E-741B-1B7CF501CD19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22" creationId="{6B0CE3C9-A1FB-64D9-2C8A-19D28BBBAAC3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23" creationId="{97EC4997-FDEF-0BDF-4941-3850E0EF2D22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24" creationId="{21AFC8AF-84FF-383C-9CB2-473C69D136D0}"/>
          </ac:spMkLst>
        </pc:spChg>
        <pc:spChg chg="add mod">
          <ac:chgData name="Kimberley Constable" userId="1c67c54c78895851" providerId="LiveId" clId="{8F21EFEE-E6F4-46DF-A87B-C5BC25B6AFDB}" dt="2022-09-11T17:45:00.783" v="3" actId="1076"/>
          <ac:spMkLst>
            <pc:docMk/>
            <pc:sldMk cId="3863087078" sldId="258"/>
            <ac:spMk id="26" creationId="{629242EF-83AA-F0F4-6620-8EB6AB515F1C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39" creationId="{8D78DC5D-7CE2-44CE-AC00-D7CDBA39B8BD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0" creationId="{00EA881E-B626-4EA8-84E9-620B00B96FCB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1" creationId="{7FA52AEE-F4F0-4169-B8F1-4542A9B68F1D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2" creationId="{E12C9AD7-4F46-448A-8E3C-62347AFA58D7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3" creationId="{34C4D61B-C658-463B-B777-86F3CB60BFB8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4" creationId="{D1132DB8-2FCD-4147-9BDC-DE70766989C4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5" creationId="{49C1D207-CDF5-4F69-8D53-8007CFBDF151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6" creationId="{3B26B9C0-C977-4985-BE94-620AFD4E6E06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7" creationId="{00F9CFCC-B8C0-4C3C-88B0-C67A422F65AA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49" creationId="{3A5C26DC-EA70-4779-A4AA-CA3A7CE4B45A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50" creationId="{3E8FF9BB-FEAA-45F1-93C0-D412DF2FACEB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51" creationId="{C40153EF-7FAC-4682-A50F-B1B898E039C5}"/>
          </ac:spMkLst>
        </pc:spChg>
        <pc:spChg chg="del">
          <ac:chgData name="Kimberley Constable" userId="1c67c54c78895851" providerId="LiveId" clId="{8F21EFEE-E6F4-46DF-A87B-C5BC25B6AFDB}" dt="2022-09-11T17:44:40.561" v="0" actId="478"/>
          <ac:spMkLst>
            <pc:docMk/>
            <pc:sldMk cId="3863087078" sldId="258"/>
            <ac:spMk id="53" creationId="{7976EC68-F2F3-448C-88EF-F525E41BD674}"/>
          </ac:spMkLst>
        </pc:spChg>
        <pc:graphicFrameChg chg="add mod modGraphic">
          <ac:chgData name="Kimberley Constable" userId="1c67c54c78895851" providerId="LiveId" clId="{8F21EFEE-E6F4-46DF-A87B-C5BC25B6AFDB}" dt="2022-09-11T17:45:00.783" v="3" actId="1076"/>
          <ac:graphicFrameMkLst>
            <pc:docMk/>
            <pc:sldMk cId="3863087078" sldId="258"/>
            <ac:graphicFrameMk id="5" creationId="{451E2A0B-217D-3B74-9D1F-1DD2868237A8}"/>
          </ac:graphicFrameMkLst>
        </pc:graphicFrameChg>
        <pc:graphicFrameChg chg="add mod modGraphic">
          <ac:chgData name="Kimberley Constable" userId="1c67c54c78895851" providerId="LiveId" clId="{8F21EFEE-E6F4-46DF-A87B-C5BC25B6AFDB}" dt="2022-09-11T17:45:00.783" v="3" actId="1076"/>
          <ac:graphicFrameMkLst>
            <pc:docMk/>
            <pc:sldMk cId="3863087078" sldId="258"/>
            <ac:graphicFrameMk id="6" creationId="{FDD22026-82D7-249D-42D1-09831331A142}"/>
          </ac:graphicFrameMkLst>
        </pc:graphicFrameChg>
        <pc:graphicFrameChg chg="add mod modGraphic">
          <ac:chgData name="Kimberley Constable" userId="1c67c54c78895851" providerId="LiveId" clId="{8F21EFEE-E6F4-46DF-A87B-C5BC25B6AFDB}" dt="2022-09-11T17:45:00.783" v="3" actId="1076"/>
          <ac:graphicFrameMkLst>
            <pc:docMk/>
            <pc:sldMk cId="3863087078" sldId="258"/>
            <ac:graphicFrameMk id="7" creationId="{72725A94-8794-5CD3-BCF7-08C03A53F886}"/>
          </ac:graphicFrameMkLst>
        </pc:graphicFrameChg>
        <pc:graphicFrameChg chg="add mod modGraphic">
          <ac:chgData name="Kimberley Constable" userId="1c67c54c78895851" providerId="LiveId" clId="{8F21EFEE-E6F4-46DF-A87B-C5BC25B6AFDB}" dt="2022-09-11T17:45:06.434" v="4" actId="1076"/>
          <ac:graphicFrameMkLst>
            <pc:docMk/>
            <pc:sldMk cId="3863087078" sldId="258"/>
            <ac:graphicFrameMk id="8" creationId="{3C7DFB5F-A094-B12C-0BA8-2E6C091F6E8E}"/>
          </ac:graphicFrameMkLst>
        </pc:graphicFrameChg>
        <pc:graphicFrameChg chg="add mod modGraphic">
          <ac:chgData name="Kimberley Constable" userId="1c67c54c78895851" providerId="LiveId" clId="{8F21EFEE-E6F4-46DF-A87B-C5BC25B6AFDB}" dt="2022-09-11T17:45:23.568" v="12" actId="1076"/>
          <ac:graphicFrameMkLst>
            <pc:docMk/>
            <pc:sldMk cId="3863087078" sldId="258"/>
            <ac:graphicFrameMk id="21" creationId="{9EFCD6A0-17E0-044A-35F7-F254A4B65036}"/>
          </ac:graphicFrameMkLst>
        </pc:graphicFrameChg>
        <pc:graphicFrameChg chg="add mod modGraphic">
          <ac:chgData name="Kimberley Constable" userId="1c67c54c78895851" providerId="LiveId" clId="{8F21EFEE-E6F4-46DF-A87B-C5BC25B6AFDB}" dt="2022-09-11T17:45:26.787" v="13" actId="14100"/>
          <ac:graphicFrameMkLst>
            <pc:docMk/>
            <pc:sldMk cId="3863087078" sldId="258"/>
            <ac:graphicFrameMk id="25" creationId="{A10BCEBB-ACF8-E6FA-8008-7406F27EAC3C}"/>
          </ac:graphicFrameMkLst>
        </pc:graphicFrameChg>
        <pc:graphicFrameChg chg="del">
          <ac:chgData name="Kimberley Constable" userId="1c67c54c78895851" providerId="LiveId" clId="{8F21EFEE-E6F4-46DF-A87B-C5BC25B6AFDB}" dt="2022-09-11T17:44:40.561" v="0" actId="478"/>
          <ac:graphicFrameMkLst>
            <pc:docMk/>
            <pc:sldMk cId="3863087078" sldId="258"/>
            <ac:graphicFrameMk id="35" creationId="{9FA964A5-45B8-49BE-997E-6B54D2F9332B}"/>
          </ac:graphicFrameMkLst>
        </pc:graphicFrameChg>
        <pc:graphicFrameChg chg="del">
          <ac:chgData name="Kimberley Constable" userId="1c67c54c78895851" providerId="LiveId" clId="{8F21EFEE-E6F4-46DF-A87B-C5BC25B6AFDB}" dt="2022-09-11T17:44:40.561" v="0" actId="478"/>
          <ac:graphicFrameMkLst>
            <pc:docMk/>
            <pc:sldMk cId="3863087078" sldId="258"/>
            <ac:graphicFrameMk id="36" creationId="{93A3D860-62BA-42A6-AFD9-3C26A0BF0C62}"/>
          </ac:graphicFrameMkLst>
        </pc:graphicFrameChg>
        <pc:graphicFrameChg chg="del">
          <ac:chgData name="Kimberley Constable" userId="1c67c54c78895851" providerId="LiveId" clId="{8F21EFEE-E6F4-46DF-A87B-C5BC25B6AFDB}" dt="2022-09-11T17:44:40.561" v="0" actId="478"/>
          <ac:graphicFrameMkLst>
            <pc:docMk/>
            <pc:sldMk cId="3863087078" sldId="258"/>
            <ac:graphicFrameMk id="37" creationId="{8B50721E-281B-4DAC-8D48-1DE92AB2525D}"/>
          </ac:graphicFrameMkLst>
        </pc:graphicFrameChg>
        <pc:graphicFrameChg chg="del">
          <ac:chgData name="Kimberley Constable" userId="1c67c54c78895851" providerId="LiveId" clId="{8F21EFEE-E6F4-46DF-A87B-C5BC25B6AFDB}" dt="2022-09-11T17:44:40.561" v="0" actId="478"/>
          <ac:graphicFrameMkLst>
            <pc:docMk/>
            <pc:sldMk cId="3863087078" sldId="258"/>
            <ac:graphicFrameMk id="38" creationId="{5B6A08D2-ADA5-4DD9-892E-A18F03E935F3}"/>
          </ac:graphicFrameMkLst>
        </pc:graphicFrameChg>
        <pc:graphicFrameChg chg="del">
          <ac:chgData name="Kimberley Constable" userId="1c67c54c78895851" providerId="LiveId" clId="{8F21EFEE-E6F4-46DF-A87B-C5BC25B6AFDB}" dt="2022-09-11T17:44:40.561" v="0" actId="478"/>
          <ac:graphicFrameMkLst>
            <pc:docMk/>
            <pc:sldMk cId="3863087078" sldId="258"/>
            <ac:graphicFrameMk id="48" creationId="{9A5F8ABE-A560-444C-85E8-29781400633A}"/>
          </ac:graphicFrameMkLst>
        </pc:graphicFrameChg>
        <pc:graphicFrameChg chg="del">
          <ac:chgData name="Kimberley Constable" userId="1c67c54c78895851" providerId="LiveId" clId="{8F21EFEE-E6F4-46DF-A87B-C5BC25B6AFDB}" dt="2022-09-11T17:44:40.561" v="0" actId="478"/>
          <ac:graphicFrameMkLst>
            <pc:docMk/>
            <pc:sldMk cId="3863087078" sldId="258"/>
            <ac:graphicFrameMk id="52" creationId="{0FA3B9AF-97FB-41DA-9567-16DD8F71E9E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7999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624059"/>
            <a:ext cx="6858000" cy="281940"/>
          </a:xfrm>
          <a:custGeom>
            <a:avLst/>
            <a:gdLst/>
            <a:ahLst/>
            <a:cxnLst/>
            <a:rect l="l" t="t" r="r" b="b"/>
            <a:pathLst>
              <a:path w="6858000" h="281940">
                <a:moveTo>
                  <a:pt x="6858000" y="0"/>
                </a:moveTo>
                <a:lnTo>
                  <a:pt x="0" y="0"/>
                </a:lnTo>
                <a:lnTo>
                  <a:pt x="0" y="281937"/>
                </a:lnTo>
                <a:lnTo>
                  <a:pt x="6858000" y="281937"/>
                </a:lnTo>
                <a:lnTo>
                  <a:pt x="6858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C421C1-6605-466F-BA48-45D176AAAD85}"/>
              </a:ext>
            </a:extLst>
          </p:cNvPr>
          <p:cNvSpPr/>
          <p:nvPr/>
        </p:nvSpPr>
        <p:spPr>
          <a:xfrm>
            <a:off x="0" y="0"/>
            <a:ext cx="6857999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2224A-2E45-472D-AB4A-6FC3A318699A}"/>
              </a:ext>
            </a:extLst>
          </p:cNvPr>
          <p:cNvSpPr txBox="1"/>
          <p:nvPr/>
        </p:nvSpPr>
        <p:spPr>
          <a:xfrm>
            <a:off x="3276600" y="45268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Relative Importance Essay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42ED8-DE41-B069-1437-2833DA295496}"/>
              </a:ext>
            </a:extLst>
          </p:cNvPr>
          <p:cNvSpPr/>
          <p:nvPr/>
        </p:nvSpPr>
        <p:spPr>
          <a:xfrm>
            <a:off x="346121" y="1117611"/>
            <a:ext cx="6166309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ctr"/>
            <a:endParaRPr lang="en-GB" sz="8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 rtl="0" fontAlgn="ctr"/>
            <a:endParaRPr lang="en-GB" sz="8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A0EA4-1B2E-5381-D73C-A67C2BAE6B37}"/>
              </a:ext>
            </a:extLst>
          </p:cNvPr>
          <p:cNvSpPr/>
          <p:nvPr/>
        </p:nvSpPr>
        <p:spPr>
          <a:xfrm>
            <a:off x="332475" y="561712"/>
            <a:ext cx="617635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 ITEM: See Question Sheet </a:t>
            </a:r>
          </a:p>
          <a:p>
            <a:pPr marL="0" marR="0" lvl="0" indent="0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51E2A0B-217D-3B74-9D1F-1DD286823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47558"/>
              </p:ext>
            </p:extLst>
          </p:nvPr>
        </p:nvGraphicFramePr>
        <p:xfrm>
          <a:off x="335566" y="1967385"/>
          <a:ext cx="6168600" cy="721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2150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  <a:gridCol w="1542150">
                  <a:extLst>
                    <a:ext uri="{9D8B030D-6E8A-4147-A177-3AD203B41FA5}">
                      <a16:colId xmlns:a16="http://schemas.microsoft.com/office/drawing/2014/main" val="2812703823"/>
                    </a:ext>
                  </a:extLst>
                </a:gridCol>
                <a:gridCol w="1542150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  <a:gridCol w="1542150">
                  <a:extLst>
                    <a:ext uri="{9D8B030D-6E8A-4147-A177-3AD203B41FA5}">
                      <a16:colId xmlns:a16="http://schemas.microsoft.com/office/drawing/2014/main" val="1232446098"/>
                    </a:ext>
                  </a:extLst>
                </a:gridCol>
              </a:tblGrid>
              <a:tr h="22042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Command Words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Topic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Focus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Evaluation Stem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4780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DD22026-82D7-249D-42D1-09831331A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63775"/>
              </p:ext>
            </p:extLst>
          </p:nvPr>
        </p:nvGraphicFramePr>
        <p:xfrm>
          <a:off x="350341" y="2746422"/>
          <a:ext cx="6157315" cy="1083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872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  <a:gridCol w="5063443">
                  <a:extLst>
                    <a:ext uri="{9D8B030D-6E8A-4147-A177-3AD203B41FA5}">
                      <a16:colId xmlns:a16="http://schemas.microsoft.com/office/drawing/2014/main" val="354720190"/>
                    </a:ext>
                  </a:extLst>
                </a:gridCol>
              </a:tblGrid>
              <a:tr h="2897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Context 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2644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Background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34258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Definition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28663"/>
                  </a:ext>
                </a:extLst>
              </a:tr>
              <a:tr h="2644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Trend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427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725A94-8794-5CD3-BCF7-08C03A53F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44461"/>
              </p:ext>
            </p:extLst>
          </p:nvPr>
        </p:nvGraphicFramePr>
        <p:xfrm>
          <a:off x="332475" y="7970111"/>
          <a:ext cx="6171896" cy="130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1896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</a:tblGrid>
              <a:tr h="596499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latin typeface="Century Gothic" panose="020B0502020202020204" pitchFamily="34" charset="0"/>
                        </a:rPr>
                        <a:t>Turn the Question Singular: 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713361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Your Answer: </a:t>
                      </a:r>
                      <a:r>
                        <a:rPr lang="en-GB" sz="9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DFB5F-A094-B12C-0BA8-2E6C091F6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38694"/>
              </p:ext>
            </p:extLst>
          </p:nvPr>
        </p:nvGraphicFramePr>
        <p:xfrm>
          <a:off x="5033469" y="4517791"/>
          <a:ext cx="1441702" cy="1351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702">
                  <a:extLst>
                    <a:ext uri="{9D8B030D-6E8A-4147-A177-3AD203B41FA5}">
                      <a16:colId xmlns:a16="http://schemas.microsoft.com/office/drawing/2014/main" val="2901929332"/>
                    </a:ext>
                  </a:extLst>
                </a:gridCol>
              </a:tblGrid>
              <a:tr h="218304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I chose to remove: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22440"/>
                  </a:ext>
                </a:extLst>
              </a:tr>
              <a:tr h="1107909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Because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9313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13723F-9B8F-437C-DF7A-9294CDBD242E}"/>
              </a:ext>
            </a:extLst>
          </p:cNvPr>
          <p:cNvSpPr/>
          <p:nvPr/>
        </p:nvSpPr>
        <p:spPr>
          <a:xfrm>
            <a:off x="509287" y="3911386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A487E1-1E54-0A28-4541-8F0796A5E242}"/>
              </a:ext>
            </a:extLst>
          </p:cNvPr>
          <p:cNvSpPr/>
          <p:nvPr/>
        </p:nvSpPr>
        <p:spPr>
          <a:xfrm>
            <a:off x="1987296" y="3911158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947815-0A88-9C2E-41E0-DCB2FC3A927F}"/>
              </a:ext>
            </a:extLst>
          </p:cNvPr>
          <p:cNvSpPr/>
          <p:nvPr/>
        </p:nvSpPr>
        <p:spPr>
          <a:xfrm>
            <a:off x="5002846" y="3911158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A18765-0822-7770-45DF-250D5CEE7989}"/>
              </a:ext>
            </a:extLst>
          </p:cNvPr>
          <p:cNvSpPr/>
          <p:nvPr/>
        </p:nvSpPr>
        <p:spPr>
          <a:xfrm>
            <a:off x="3495071" y="3911158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F57C4F-7E3B-0045-7697-5B4D627A188E}"/>
              </a:ext>
            </a:extLst>
          </p:cNvPr>
          <p:cNvSpPr/>
          <p:nvPr/>
        </p:nvSpPr>
        <p:spPr>
          <a:xfrm>
            <a:off x="487168" y="5007140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12FE1-892D-7AD3-7F1E-9F0BDCA1D5F9}"/>
              </a:ext>
            </a:extLst>
          </p:cNvPr>
          <p:cNvSpPr/>
          <p:nvPr/>
        </p:nvSpPr>
        <p:spPr>
          <a:xfrm>
            <a:off x="3524756" y="5014017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E46318-B182-CE33-20E6-FC9D235C9946}"/>
              </a:ext>
            </a:extLst>
          </p:cNvPr>
          <p:cNvSpPr/>
          <p:nvPr/>
        </p:nvSpPr>
        <p:spPr>
          <a:xfrm>
            <a:off x="1995881" y="5014017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5869D2-1508-5E5F-3C16-C6716CD121ED}"/>
              </a:ext>
            </a:extLst>
          </p:cNvPr>
          <p:cNvSpPr/>
          <p:nvPr/>
        </p:nvSpPr>
        <p:spPr>
          <a:xfrm>
            <a:off x="2039697" y="6050435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6C9956-3B09-966E-741B-1B7CF501CD19}"/>
              </a:ext>
            </a:extLst>
          </p:cNvPr>
          <p:cNvSpPr/>
          <p:nvPr/>
        </p:nvSpPr>
        <p:spPr>
          <a:xfrm>
            <a:off x="487168" y="6050435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9EFCD6A0-17E0-044A-35F7-F254A4B65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34351"/>
              </p:ext>
            </p:extLst>
          </p:nvPr>
        </p:nvGraphicFramePr>
        <p:xfrm>
          <a:off x="2097389" y="7047996"/>
          <a:ext cx="4347159" cy="811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7159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</a:tblGrid>
              <a:tr h="1838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I chose to remove: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56815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Because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67888"/>
                  </a:ext>
                </a:extLst>
              </a:tr>
            </a:tbl>
          </a:graphicData>
        </a:graphic>
      </p:graphicFrame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6B0CE3C9-A1FB-64D9-2C8A-19D28BBBAAC3}"/>
              </a:ext>
            </a:extLst>
          </p:cNvPr>
          <p:cNvSpPr/>
          <p:nvPr/>
        </p:nvSpPr>
        <p:spPr>
          <a:xfrm>
            <a:off x="208018" y="4147926"/>
            <a:ext cx="297502" cy="113609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97EC4997-FDEF-0BDF-4941-3850E0EF2D22}"/>
              </a:ext>
            </a:extLst>
          </p:cNvPr>
          <p:cNvSpPr/>
          <p:nvPr/>
        </p:nvSpPr>
        <p:spPr>
          <a:xfrm>
            <a:off x="208018" y="5277455"/>
            <a:ext cx="297502" cy="113609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21AFC8AF-84FF-383C-9CB2-473C69D136D0}"/>
              </a:ext>
            </a:extLst>
          </p:cNvPr>
          <p:cNvSpPr/>
          <p:nvPr/>
        </p:nvSpPr>
        <p:spPr>
          <a:xfrm>
            <a:off x="208017" y="6413546"/>
            <a:ext cx="280099" cy="99733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10BCEBB-ACF8-E6FA-8008-7406F27EA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91042"/>
              </p:ext>
            </p:extLst>
          </p:nvPr>
        </p:nvGraphicFramePr>
        <p:xfrm>
          <a:off x="3680700" y="6007722"/>
          <a:ext cx="2831729" cy="930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1729">
                  <a:extLst>
                    <a:ext uri="{9D8B030D-6E8A-4147-A177-3AD203B41FA5}">
                      <a16:colId xmlns:a16="http://schemas.microsoft.com/office/drawing/2014/main" val="2901929332"/>
                    </a:ext>
                  </a:extLst>
                </a:gridCol>
              </a:tblGrid>
              <a:tr h="19686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I chose to remove: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22440"/>
                  </a:ext>
                </a:extLst>
              </a:tr>
              <a:tr h="68631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Because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93134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9242EF-83AA-F0F4-6620-8EB6AB515F1C}"/>
              </a:ext>
            </a:extLst>
          </p:cNvPr>
          <p:cNvSpPr/>
          <p:nvPr/>
        </p:nvSpPr>
        <p:spPr>
          <a:xfrm>
            <a:off x="489032" y="7111556"/>
            <a:ext cx="1441702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86308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19</cp:revision>
  <cp:lastPrinted>2020-01-29T15:46:36Z</cp:lastPrinted>
  <dcterms:created xsi:type="dcterms:W3CDTF">2019-11-27T07:18:40Z</dcterms:created>
  <dcterms:modified xsi:type="dcterms:W3CDTF">2023-03-01T13:23:47Z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2019-11-27T00:00:00Z</vt:filetime>
  </property>
</Properties>
</file>