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13208000" cy="9906000"/>
  <p:notesSz cx="6888163" cy="967105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Tintin" panose="020B0803050302020204" pitchFamily="34" charset="0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15254-66F7-4E3B-9A21-3E61F368811A}" v="661" dt="2020-08-20T21:33:54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37" autoAdjust="0"/>
  </p:normalViewPr>
  <p:slideViewPr>
    <p:cSldViewPr snapToGrid="0">
      <p:cViewPr varScale="1">
        <p:scale>
          <a:sx n="68" d="100"/>
          <a:sy n="68" d="100"/>
        </p:scale>
        <p:origin x="19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FB615254-66F7-4E3B-9A21-3E61F368811A}"/>
    <pc:docChg chg="undo custSel modSld">
      <pc:chgData name="Kimberley Constable" userId="1c67c54c78895851" providerId="LiveId" clId="{FB615254-66F7-4E3B-9A21-3E61F368811A}" dt="2020-08-20T21:34:00.364" v="2488" actId="1076"/>
      <pc:docMkLst>
        <pc:docMk/>
      </pc:docMkLst>
      <pc:sldChg chg="addSp delSp modSp mod delAnim modAnim">
        <pc:chgData name="Kimberley Constable" userId="1c67c54c78895851" providerId="LiveId" clId="{FB615254-66F7-4E3B-9A21-3E61F368811A}" dt="2020-08-20T17:52:34.097" v="143"/>
        <pc:sldMkLst>
          <pc:docMk/>
          <pc:sldMk cId="767311531" sldId="296"/>
        </pc:sldMkLst>
        <pc:spChg chg="mod">
          <ac:chgData name="Kimberley Constable" userId="1c67c54c78895851" providerId="LiveId" clId="{FB615254-66F7-4E3B-9A21-3E61F368811A}" dt="2020-08-20T17:43:45.354" v="48" actId="20577"/>
          <ac:spMkLst>
            <pc:docMk/>
            <pc:sldMk cId="767311531" sldId="296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7:44:23.062" v="108" actId="20577"/>
          <ac:spMkLst>
            <pc:docMk/>
            <pc:sldMk cId="767311531" sldId="296"/>
            <ac:spMk id="11" creationId="{88C0F4FB-AB36-4B45-9C7C-9EE4015E2D8A}"/>
          </ac:spMkLst>
        </pc:spChg>
        <pc:graphicFrameChg chg="mod modGraphic">
          <ac:chgData name="Kimberley Constable" userId="1c67c54c78895851" providerId="LiveId" clId="{FB615254-66F7-4E3B-9A21-3E61F368811A}" dt="2020-08-20T17:45:45.564" v="128"/>
          <ac:graphicFrameMkLst>
            <pc:docMk/>
            <pc:sldMk cId="767311531" sldId="296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0:30.916" v="0" actId="478"/>
          <ac:picMkLst>
            <pc:docMk/>
            <pc:sldMk cId="767311531" sldId="296"/>
            <ac:picMk id="6" creationId="{F63A7527-B4D7-481F-8374-AF4B8805CAB7}"/>
          </ac:picMkLst>
        </pc:picChg>
        <pc:picChg chg="del">
          <ac:chgData name="Kimberley Constable" userId="1c67c54c78895851" providerId="LiveId" clId="{FB615254-66F7-4E3B-9A21-3E61F368811A}" dt="2020-08-20T17:40:36.625" v="2" actId="478"/>
          <ac:picMkLst>
            <pc:docMk/>
            <pc:sldMk cId="767311531" sldId="296"/>
            <ac:picMk id="9" creationId="{280B4F44-7CB6-4B60-BC1A-7393523914DB}"/>
          </ac:picMkLst>
        </pc:picChg>
        <pc:picChg chg="del">
          <ac:chgData name="Kimberley Constable" userId="1c67c54c78895851" providerId="LiveId" clId="{FB615254-66F7-4E3B-9A21-3E61F368811A}" dt="2020-08-20T17:40:34.055" v="1" actId="478"/>
          <ac:picMkLst>
            <pc:docMk/>
            <pc:sldMk cId="767311531" sldId="296"/>
            <ac:picMk id="12" creationId="{D238A21E-E589-49F6-BDF5-7C036683BDD7}"/>
          </ac:picMkLst>
        </pc:picChg>
        <pc:picChg chg="add mod">
          <ac:chgData name="Kimberley Constable" userId="1c67c54c78895851" providerId="LiveId" clId="{FB615254-66F7-4E3B-9A21-3E61F368811A}" dt="2020-08-20T17:47:05.842" v="137" actId="14100"/>
          <ac:picMkLst>
            <pc:docMk/>
            <pc:sldMk cId="767311531" sldId="296"/>
            <ac:picMk id="13" creationId="{70245C61-C7C1-49BA-A6A9-D5DB4349553E}"/>
          </ac:picMkLst>
        </pc:picChg>
        <pc:picChg chg="add mod">
          <ac:chgData name="Kimberley Constable" userId="1c67c54c78895851" providerId="LiveId" clId="{FB615254-66F7-4E3B-9A21-3E61F368811A}" dt="2020-08-20T17:52:04.610" v="140" actId="1076"/>
          <ac:picMkLst>
            <pc:docMk/>
            <pc:sldMk cId="767311531" sldId="296"/>
            <ac:picMk id="14" creationId="{464D0D63-E995-4D1D-B340-53C90AC90EE5}"/>
          </ac:picMkLst>
        </pc:picChg>
        <pc:picChg chg="add mod">
          <ac:chgData name="Kimberley Constable" userId="1c67c54c78895851" providerId="LiveId" clId="{FB615254-66F7-4E3B-9A21-3E61F368811A}" dt="2020-08-20T17:52:04.610" v="140" actId="1076"/>
          <ac:picMkLst>
            <pc:docMk/>
            <pc:sldMk cId="767311531" sldId="296"/>
            <ac:picMk id="15" creationId="{D99703D5-BDE7-41CE-934E-031DE134345A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7:58:57.473" v="276"/>
        <pc:sldMkLst>
          <pc:docMk/>
          <pc:sldMk cId="3406598675" sldId="297"/>
        </pc:sldMkLst>
        <pc:spChg chg="mod">
          <ac:chgData name="Kimberley Constable" userId="1c67c54c78895851" providerId="LiveId" clId="{FB615254-66F7-4E3B-9A21-3E61F368811A}" dt="2020-08-20T17:52:50.930" v="151" actId="20577"/>
          <ac:spMkLst>
            <pc:docMk/>
            <pc:sldMk cId="3406598675" sldId="297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7:53:35.494" v="218" actId="20577"/>
          <ac:spMkLst>
            <pc:docMk/>
            <pc:sldMk cId="3406598675" sldId="297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7:55:07.721" v="266"/>
          <ac:graphicFrameMkLst>
            <pc:docMk/>
            <pc:sldMk cId="3406598675" sldId="297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1:55.852" v="3" actId="478"/>
          <ac:picMkLst>
            <pc:docMk/>
            <pc:sldMk cId="3406598675" sldId="297"/>
            <ac:picMk id="7" creationId="{696B1D95-6902-4013-A26E-113B0FE5A46E}"/>
          </ac:picMkLst>
        </pc:picChg>
        <pc:picChg chg="del">
          <ac:chgData name="Kimberley Constable" userId="1c67c54c78895851" providerId="LiveId" clId="{FB615254-66F7-4E3B-9A21-3E61F368811A}" dt="2020-08-20T17:41:58.690" v="5" actId="478"/>
          <ac:picMkLst>
            <pc:docMk/>
            <pc:sldMk cId="3406598675" sldId="297"/>
            <ac:picMk id="10" creationId="{FE1926ED-75BA-4BC8-9BFB-9366BA15DC6F}"/>
          </ac:picMkLst>
        </pc:picChg>
        <pc:picChg chg="del">
          <ac:chgData name="Kimberley Constable" userId="1c67c54c78895851" providerId="LiveId" clId="{FB615254-66F7-4E3B-9A21-3E61F368811A}" dt="2020-08-20T17:41:57.904" v="4" actId="478"/>
          <ac:picMkLst>
            <pc:docMk/>
            <pc:sldMk cId="3406598675" sldId="297"/>
            <ac:picMk id="14" creationId="{E777582C-6581-4EAB-A171-25DD228576A1}"/>
          </ac:picMkLst>
        </pc:picChg>
        <pc:picChg chg="add mod">
          <ac:chgData name="Kimberley Constable" userId="1c67c54c78895851" providerId="LiveId" clId="{FB615254-66F7-4E3B-9A21-3E61F368811A}" dt="2020-08-20T17:55:48.228" v="271" actId="14100"/>
          <ac:picMkLst>
            <pc:docMk/>
            <pc:sldMk cId="3406598675" sldId="297"/>
            <ac:picMk id="15" creationId="{3709B23F-52B9-4868-8B9E-43EF035EDD2E}"/>
          </ac:picMkLst>
        </pc:picChg>
        <pc:picChg chg="add mod">
          <ac:chgData name="Kimberley Constable" userId="1c67c54c78895851" providerId="LiveId" clId="{FB615254-66F7-4E3B-9A21-3E61F368811A}" dt="2020-08-20T17:58:30.584" v="273" actId="1076"/>
          <ac:picMkLst>
            <pc:docMk/>
            <pc:sldMk cId="3406598675" sldId="297"/>
            <ac:picMk id="16" creationId="{82F5F733-0D36-4774-B843-86FCE5BDCD29}"/>
          </ac:picMkLst>
        </pc:picChg>
        <pc:picChg chg="add mod">
          <ac:chgData name="Kimberley Constable" userId="1c67c54c78895851" providerId="LiveId" clId="{FB615254-66F7-4E3B-9A21-3E61F368811A}" dt="2020-08-20T17:58:30.584" v="273" actId="1076"/>
          <ac:picMkLst>
            <pc:docMk/>
            <pc:sldMk cId="3406598675" sldId="297"/>
            <ac:picMk id="17" creationId="{E60673E1-FAF1-424B-A2E5-E99EB35F248B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8:06:49.831" v="397"/>
        <pc:sldMkLst>
          <pc:docMk/>
          <pc:sldMk cId="1153893633" sldId="298"/>
        </pc:sldMkLst>
        <pc:spChg chg="mod">
          <ac:chgData name="Kimberley Constable" userId="1c67c54c78895851" providerId="LiveId" clId="{FB615254-66F7-4E3B-9A21-3E61F368811A}" dt="2020-08-20T18:00:25.054" v="289" actId="20577"/>
          <ac:spMkLst>
            <pc:docMk/>
            <pc:sldMk cId="1153893633" sldId="298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00:53.730" v="337" actId="20577"/>
          <ac:spMkLst>
            <pc:docMk/>
            <pc:sldMk cId="1153893633" sldId="298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8:02:54.330" v="384" actId="403"/>
          <ac:graphicFrameMkLst>
            <pc:docMk/>
            <pc:sldMk cId="1153893633" sldId="298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03.329" v="6" actId="478"/>
          <ac:picMkLst>
            <pc:docMk/>
            <pc:sldMk cId="1153893633" sldId="298"/>
            <ac:picMk id="4" creationId="{F8549C18-D65C-4736-BA0F-268ECCDFA872}"/>
          </ac:picMkLst>
        </pc:picChg>
        <pc:picChg chg="del">
          <ac:chgData name="Kimberley Constable" userId="1c67c54c78895851" providerId="LiveId" clId="{FB615254-66F7-4E3B-9A21-3E61F368811A}" dt="2020-08-20T17:42:06.614" v="7" actId="478"/>
          <ac:picMkLst>
            <pc:docMk/>
            <pc:sldMk cId="1153893633" sldId="298"/>
            <ac:picMk id="6" creationId="{6C68757D-893B-4C3D-9270-9797EB3EDAD8}"/>
          </ac:picMkLst>
        </pc:picChg>
        <pc:picChg chg="del">
          <ac:chgData name="Kimberley Constable" userId="1c67c54c78895851" providerId="LiveId" clId="{FB615254-66F7-4E3B-9A21-3E61F368811A}" dt="2020-08-20T17:42:06.614" v="7" actId="478"/>
          <ac:picMkLst>
            <pc:docMk/>
            <pc:sldMk cId="1153893633" sldId="298"/>
            <ac:picMk id="9" creationId="{C516EC48-E127-4620-81B1-D98992AD481A}"/>
          </ac:picMkLst>
        </pc:picChg>
        <pc:picChg chg="add mod">
          <ac:chgData name="Kimberley Constable" userId="1c67c54c78895851" providerId="LiveId" clId="{FB615254-66F7-4E3B-9A21-3E61F368811A}" dt="2020-08-20T18:03:42.119" v="391" actId="14100"/>
          <ac:picMkLst>
            <pc:docMk/>
            <pc:sldMk cId="1153893633" sldId="298"/>
            <ac:picMk id="11" creationId="{CDCBEF7F-1462-4DE8-B687-C28E1B3D9F38}"/>
          </ac:picMkLst>
        </pc:picChg>
        <pc:picChg chg="add mod">
          <ac:chgData name="Kimberley Constable" userId="1c67c54c78895851" providerId="LiveId" clId="{FB615254-66F7-4E3B-9A21-3E61F368811A}" dt="2020-08-20T18:06:26.190" v="395" actId="1076"/>
          <ac:picMkLst>
            <pc:docMk/>
            <pc:sldMk cId="1153893633" sldId="298"/>
            <ac:picMk id="12" creationId="{3B488EBC-8C0E-4442-AF27-407911E57216}"/>
          </ac:picMkLst>
        </pc:picChg>
        <pc:picChg chg="add mod">
          <ac:chgData name="Kimberley Constable" userId="1c67c54c78895851" providerId="LiveId" clId="{FB615254-66F7-4E3B-9A21-3E61F368811A}" dt="2020-08-20T18:06:26.190" v="395" actId="1076"/>
          <ac:picMkLst>
            <pc:docMk/>
            <pc:sldMk cId="1153893633" sldId="298"/>
            <ac:picMk id="15" creationId="{FA9D2B32-1CAF-4E71-AF27-CD8747D35691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8:14:45.281" v="506"/>
        <pc:sldMkLst>
          <pc:docMk/>
          <pc:sldMk cId="1395820671" sldId="299"/>
        </pc:sldMkLst>
        <pc:spChg chg="mod">
          <ac:chgData name="Kimberley Constable" userId="1c67c54c78895851" providerId="LiveId" clId="{FB615254-66F7-4E3B-9A21-3E61F368811A}" dt="2020-08-20T18:07:08.330" v="402" actId="20577"/>
          <ac:spMkLst>
            <pc:docMk/>
            <pc:sldMk cId="1395820671" sldId="299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07:16.674" v="418" actId="20577"/>
          <ac:spMkLst>
            <pc:docMk/>
            <pc:sldMk cId="1395820671" sldId="299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8:09:08.532" v="493"/>
          <ac:graphicFrameMkLst>
            <pc:docMk/>
            <pc:sldMk cId="1395820671" sldId="299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09.811" v="8" actId="478"/>
          <ac:picMkLst>
            <pc:docMk/>
            <pc:sldMk cId="1395820671" sldId="299"/>
            <ac:picMk id="7" creationId="{AD85F5D8-1A5E-4B92-940A-7071D7C7F01F}"/>
          </ac:picMkLst>
        </pc:picChg>
        <pc:picChg chg="del">
          <ac:chgData name="Kimberley Constable" userId="1c67c54c78895851" providerId="LiveId" clId="{FB615254-66F7-4E3B-9A21-3E61F368811A}" dt="2020-08-20T17:42:11.886" v="9" actId="478"/>
          <ac:picMkLst>
            <pc:docMk/>
            <pc:sldMk cId="1395820671" sldId="299"/>
            <ac:picMk id="10" creationId="{1DA8A6AD-96CE-4B7A-8122-83B45C0A247B}"/>
          </ac:picMkLst>
        </pc:picChg>
        <pc:picChg chg="del">
          <ac:chgData name="Kimberley Constable" userId="1c67c54c78895851" providerId="LiveId" clId="{FB615254-66F7-4E3B-9A21-3E61F368811A}" dt="2020-08-20T17:42:11.886" v="9" actId="478"/>
          <ac:picMkLst>
            <pc:docMk/>
            <pc:sldMk cId="1395820671" sldId="299"/>
            <ac:picMk id="11" creationId="{AACBC4D0-8EB6-4C8B-B79D-CD7991FA1A65}"/>
          </ac:picMkLst>
        </pc:picChg>
        <pc:picChg chg="add mod">
          <ac:chgData name="Kimberley Constable" userId="1c67c54c78895851" providerId="LiveId" clId="{FB615254-66F7-4E3B-9A21-3E61F368811A}" dt="2020-08-20T18:13:13.302" v="495" actId="1076"/>
          <ac:picMkLst>
            <pc:docMk/>
            <pc:sldMk cId="1395820671" sldId="299"/>
            <ac:picMk id="12" creationId="{D7A278AE-67B7-4002-9332-0FAE40A000DB}"/>
          </ac:picMkLst>
        </pc:picChg>
        <pc:picChg chg="add mod">
          <ac:chgData name="Kimberley Constable" userId="1c67c54c78895851" providerId="LiveId" clId="{FB615254-66F7-4E3B-9A21-3E61F368811A}" dt="2020-08-20T18:13:13.302" v="495" actId="1076"/>
          <ac:picMkLst>
            <pc:docMk/>
            <pc:sldMk cId="1395820671" sldId="299"/>
            <ac:picMk id="14" creationId="{921D8D47-E46F-40BA-A90C-054DB5543545}"/>
          </ac:picMkLst>
        </pc:picChg>
        <pc:picChg chg="add mod">
          <ac:chgData name="Kimberley Constable" userId="1c67c54c78895851" providerId="LiveId" clId="{FB615254-66F7-4E3B-9A21-3E61F368811A}" dt="2020-08-20T18:14:16.472" v="503" actId="1038"/>
          <ac:picMkLst>
            <pc:docMk/>
            <pc:sldMk cId="1395820671" sldId="299"/>
            <ac:picMk id="15" creationId="{5E918DCF-31AC-4595-B565-FC1CEDA34346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8:28:09.530" v="638"/>
        <pc:sldMkLst>
          <pc:docMk/>
          <pc:sldMk cId="762199702" sldId="300"/>
        </pc:sldMkLst>
        <pc:spChg chg="mod">
          <ac:chgData name="Kimberley Constable" userId="1c67c54c78895851" providerId="LiveId" clId="{FB615254-66F7-4E3B-9A21-3E61F368811A}" dt="2020-08-20T18:16:31.130" v="511" actId="20577"/>
          <ac:spMkLst>
            <pc:docMk/>
            <pc:sldMk cId="762199702" sldId="300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16:47.350" v="537" actId="404"/>
          <ac:spMkLst>
            <pc:docMk/>
            <pc:sldMk cId="762199702" sldId="300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8:18:24.914" v="623" actId="255"/>
          <ac:graphicFrameMkLst>
            <pc:docMk/>
            <pc:sldMk cId="762199702" sldId="300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14.034" v="10" actId="478"/>
          <ac:picMkLst>
            <pc:docMk/>
            <pc:sldMk cId="762199702" sldId="300"/>
            <ac:picMk id="4" creationId="{D2129F5D-E142-4343-B78D-390517DAF058}"/>
          </ac:picMkLst>
        </pc:picChg>
        <pc:picChg chg="del">
          <ac:chgData name="Kimberley Constable" userId="1c67c54c78895851" providerId="LiveId" clId="{FB615254-66F7-4E3B-9A21-3E61F368811A}" dt="2020-08-20T17:42:16.195" v="11" actId="478"/>
          <ac:picMkLst>
            <pc:docMk/>
            <pc:sldMk cId="762199702" sldId="300"/>
            <ac:picMk id="6" creationId="{AD045605-CCB9-4B02-BFBA-4CE68EA55315}"/>
          </ac:picMkLst>
        </pc:picChg>
        <pc:picChg chg="del">
          <ac:chgData name="Kimberley Constable" userId="1c67c54c78895851" providerId="LiveId" clId="{FB615254-66F7-4E3B-9A21-3E61F368811A}" dt="2020-08-20T17:42:16.195" v="11" actId="478"/>
          <ac:picMkLst>
            <pc:docMk/>
            <pc:sldMk cId="762199702" sldId="300"/>
            <ac:picMk id="9" creationId="{3007BFBA-0532-4A4C-8119-DAF81EA0BA8C}"/>
          </ac:picMkLst>
        </pc:picChg>
        <pc:picChg chg="add mod">
          <ac:chgData name="Kimberley Constable" userId="1c67c54c78895851" providerId="LiveId" clId="{FB615254-66F7-4E3B-9A21-3E61F368811A}" dt="2020-08-20T18:23:08.861" v="632" actId="1035"/>
          <ac:picMkLst>
            <pc:docMk/>
            <pc:sldMk cId="762199702" sldId="300"/>
            <ac:picMk id="12" creationId="{290F7F82-4372-44D2-A1A6-915E18433F8B}"/>
          </ac:picMkLst>
        </pc:picChg>
        <pc:picChg chg="add mod">
          <ac:chgData name="Kimberley Constable" userId="1c67c54c78895851" providerId="LiveId" clId="{FB615254-66F7-4E3B-9A21-3E61F368811A}" dt="2020-08-20T18:27:48.971" v="636" actId="1076"/>
          <ac:picMkLst>
            <pc:docMk/>
            <pc:sldMk cId="762199702" sldId="300"/>
            <ac:picMk id="14" creationId="{60F99954-6BB0-47C1-B3B9-5382F904D56B}"/>
          </ac:picMkLst>
        </pc:picChg>
        <pc:picChg chg="add mod">
          <ac:chgData name="Kimberley Constable" userId="1c67c54c78895851" providerId="LiveId" clId="{FB615254-66F7-4E3B-9A21-3E61F368811A}" dt="2020-08-20T18:27:48.971" v="636" actId="1076"/>
          <ac:picMkLst>
            <pc:docMk/>
            <pc:sldMk cId="762199702" sldId="300"/>
            <ac:picMk id="15" creationId="{133C136C-5F91-4318-B64F-29AFC50A74CD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8:37:52.471" v="755"/>
        <pc:sldMkLst>
          <pc:docMk/>
          <pc:sldMk cId="4066477315" sldId="301"/>
        </pc:sldMkLst>
        <pc:spChg chg="mod">
          <ac:chgData name="Kimberley Constable" userId="1c67c54c78895851" providerId="LiveId" clId="{FB615254-66F7-4E3B-9A21-3E61F368811A}" dt="2020-08-20T18:29:19.664" v="647" actId="20577"/>
          <ac:spMkLst>
            <pc:docMk/>
            <pc:sldMk cId="4066477315" sldId="301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29:27.641" v="661" actId="20577"/>
          <ac:spMkLst>
            <pc:docMk/>
            <pc:sldMk cId="4066477315" sldId="301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8:31:06.749" v="745" actId="20577"/>
          <ac:graphicFrameMkLst>
            <pc:docMk/>
            <pc:sldMk cId="4066477315" sldId="301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18.617" v="12" actId="478"/>
          <ac:picMkLst>
            <pc:docMk/>
            <pc:sldMk cId="4066477315" sldId="301"/>
            <ac:picMk id="7" creationId="{AFFC5587-5ABE-4DE6-B63D-CD4DCB66899E}"/>
          </ac:picMkLst>
        </pc:picChg>
        <pc:picChg chg="del">
          <ac:chgData name="Kimberley Constable" userId="1c67c54c78895851" providerId="LiveId" clId="{FB615254-66F7-4E3B-9A21-3E61F368811A}" dt="2020-08-20T17:42:27.636" v="13" actId="478"/>
          <ac:picMkLst>
            <pc:docMk/>
            <pc:sldMk cId="4066477315" sldId="301"/>
            <ac:picMk id="10" creationId="{424F3190-7F40-42B4-A0D9-F344A754AE94}"/>
          </ac:picMkLst>
        </pc:picChg>
        <pc:picChg chg="del">
          <ac:chgData name="Kimberley Constable" userId="1c67c54c78895851" providerId="LiveId" clId="{FB615254-66F7-4E3B-9A21-3E61F368811A}" dt="2020-08-20T17:42:27.636" v="13" actId="478"/>
          <ac:picMkLst>
            <pc:docMk/>
            <pc:sldMk cId="4066477315" sldId="301"/>
            <ac:picMk id="11" creationId="{44ECFBAA-F915-4126-90E9-608491F56660}"/>
          </ac:picMkLst>
        </pc:picChg>
        <pc:picChg chg="add mod">
          <ac:chgData name="Kimberley Constable" userId="1c67c54c78895851" providerId="LiveId" clId="{FB615254-66F7-4E3B-9A21-3E61F368811A}" dt="2020-08-20T18:32:32.363" v="748" actId="14100"/>
          <ac:picMkLst>
            <pc:docMk/>
            <pc:sldMk cId="4066477315" sldId="301"/>
            <ac:picMk id="12" creationId="{9997A7BD-106E-4E1A-B900-9705679A409F}"/>
          </ac:picMkLst>
        </pc:picChg>
        <pc:picChg chg="add mod">
          <ac:chgData name="Kimberley Constable" userId="1c67c54c78895851" providerId="LiveId" clId="{FB615254-66F7-4E3B-9A21-3E61F368811A}" dt="2020-08-20T18:37:31.520" v="753" actId="1076"/>
          <ac:picMkLst>
            <pc:docMk/>
            <pc:sldMk cId="4066477315" sldId="301"/>
            <ac:picMk id="14" creationId="{CF9E6B56-0F1F-45AC-8520-BE00DC707F05}"/>
          </ac:picMkLst>
        </pc:picChg>
        <pc:picChg chg="add mod">
          <ac:chgData name="Kimberley Constable" userId="1c67c54c78895851" providerId="LiveId" clId="{FB615254-66F7-4E3B-9A21-3E61F368811A}" dt="2020-08-20T18:37:31.520" v="753" actId="1076"/>
          <ac:picMkLst>
            <pc:docMk/>
            <pc:sldMk cId="4066477315" sldId="301"/>
            <ac:picMk id="15" creationId="{B5704A44-E763-4AA2-A91F-398FBB882649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8:47:36.096" v="897"/>
        <pc:sldMkLst>
          <pc:docMk/>
          <pc:sldMk cId="1259520998" sldId="302"/>
        </pc:sldMkLst>
        <pc:spChg chg="mod">
          <ac:chgData name="Kimberley Constable" userId="1c67c54c78895851" providerId="LiveId" clId="{FB615254-66F7-4E3B-9A21-3E61F368811A}" dt="2020-08-20T18:40:41.252" v="764" actId="20577"/>
          <ac:spMkLst>
            <pc:docMk/>
            <pc:sldMk cId="1259520998" sldId="302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41:20.065" v="831" actId="255"/>
          <ac:spMkLst>
            <pc:docMk/>
            <pc:sldMk cId="1259520998" sldId="302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8:43:01.949" v="885"/>
          <ac:graphicFrameMkLst>
            <pc:docMk/>
            <pc:sldMk cId="1259520998" sldId="302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34.149" v="15" actId="478"/>
          <ac:picMkLst>
            <pc:docMk/>
            <pc:sldMk cId="1259520998" sldId="302"/>
            <ac:picMk id="4" creationId="{13088997-86AA-4402-8A50-8EEEF3FC12B9}"/>
          </ac:picMkLst>
        </pc:picChg>
        <pc:picChg chg="del">
          <ac:chgData name="Kimberley Constable" userId="1c67c54c78895851" providerId="LiveId" clId="{FB615254-66F7-4E3B-9A21-3E61F368811A}" dt="2020-08-20T17:42:34.149" v="15" actId="478"/>
          <ac:picMkLst>
            <pc:docMk/>
            <pc:sldMk cId="1259520998" sldId="302"/>
            <ac:picMk id="6" creationId="{9F51A5D2-450E-41A5-A95E-F4224DC8EB68}"/>
          </ac:picMkLst>
        </pc:picChg>
        <pc:picChg chg="del">
          <ac:chgData name="Kimberley Constable" userId="1c67c54c78895851" providerId="LiveId" clId="{FB615254-66F7-4E3B-9A21-3E61F368811A}" dt="2020-08-20T17:42:31.949" v="14" actId="478"/>
          <ac:picMkLst>
            <pc:docMk/>
            <pc:sldMk cId="1259520998" sldId="302"/>
            <ac:picMk id="9" creationId="{3554532E-EC7B-4356-9F8B-4430A35B9190}"/>
          </ac:picMkLst>
        </pc:picChg>
        <pc:picChg chg="add mod">
          <ac:chgData name="Kimberley Constable" userId="1c67c54c78895851" providerId="LiveId" clId="{FB615254-66F7-4E3B-9A21-3E61F368811A}" dt="2020-08-20T18:43:55.351" v="892" actId="1036"/>
          <ac:picMkLst>
            <pc:docMk/>
            <pc:sldMk cId="1259520998" sldId="302"/>
            <ac:picMk id="12" creationId="{337928EE-6BB4-4324-8EF6-F7870043EE13}"/>
          </ac:picMkLst>
        </pc:picChg>
        <pc:picChg chg="add mod">
          <ac:chgData name="Kimberley Constable" userId="1c67c54c78895851" providerId="LiveId" clId="{FB615254-66F7-4E3B-9A21-3E61F368811A}" dt="2020-08-20T18:47:15.842" v="895" actId="1076"/>
          <ac:picMkLst>
            <pc:docMk/>
            <pc:sldMk cId="1259520998" sldId="302"/>
            <ac:picMk id="14" creationId="{95D1B18B-28E7-4BF0-80D6-5473ABF3EE0C}"/>
          </ac:picMkLst>
        </pc:picChg>
        <pc:picChg chg="add mod">
          <ac:chgData name="Kimberley Constable" userId="1c67c54c78895851" providerId="LiveId" clId="{FB615254-66F7-4E3B-9A21-3E61F368811A}" dt="2020-08-20T18:47:15.842" v="895" actId="1076"/>
          <ac:picMkLst>
            <pc:docMk/>
            <pc:sldMk cId="1259520998" sldId="302"/>
            <ac:picMk id="15" creationId="{F4DF5FA0-5C1E-4CB3-A5A0-2D37B0BA2571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8:59:06.528" v="989"/>
        <pc:sldMkLst>
          <pc:docMk/>
          <pc:sldMk cId="1036504455" sldId="303"/>
        </pc:sldMkLst>
        <pc:spChg chg="mod">
          <ac:chgData name="Kimberley Constable" userId="1c67c54c78895851" providerId="LiveId" clId="{FB615254-66F7-4E3B-9A21-3E61F368811A}" dt="2020-08-20T18:48:45.976" v="909" actId="255"/>
          <ac:spMkLst>
            <pc:docMk/>
            <pc:sldMk cId="1036504455" sldId="303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48:51.214" v="916" actId="20577"/>
          <ac:spMkLst>
            <pc:docMk/>
            <pc:sldMk cId="1036504455" sldId="303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8:51:22.773" v="984" actId="6549"/>
          <ac:graphicFrameMkLst>
            <pc:docMk/>
            <pc:sldMk cId="1036504455" sldId="303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38.218" v="16" actId="478"/>
          <ac:picMkLst>
            <pc:docMk/>
            <pc:sldMk cId="1036504455" sldId="303"/>
            <ac:picMk id="7" creationId="{6628E450-0A9D-46C1-B852-46330B79EB60}"/>
          </ac:picMkLst>
        </pc:picChg>
        <pc:picChg chg="del">
          <ac:chgData name="Kimberley Constable" userId="1c67c54c78895851" providerId="LiveId" clId="{FB615254-66F7-4E3B-9A21-3E61F368811A}" dt="2020-08-20T17:42:40.607" v="17" actId="478"/>
          <ac:picMkLst>
            <pc:docMk/>
            <pc:sldMk cId="1036504455" sldId="303"/>
            <ac:picMk id="10" creationId="{CBD9DB89-AC17-4E31-A804-819236C94595}"/>
          </ac:picMkLst>
        </pc:picChg>
        <pc:picChg chg="del">
          <ac:chgData name="Kimberley Constable" userId="1c67c54c78895851" providerId="LiveId" clId="{FB615254-66F7-4E3B-9A21-3E61F368811A}" dt="2020-08-20T17:42:40.607" v="17" actId="478"/>
          <ac:picMkLst>
            <pc:docMk/>
            <pc:sldMk cId="1036504455" sldId="303"/>
            <ac:picMk id="11" creationId="{74C1D014-88CA-4BC5-88A3-6CCE8BFBCA25}"/>
          </ac:picMkLst>
        </pc:picChg>
        <pc:picChg chg="add mod">
          <ac:chgData name="Kimberley Constable" userId="1c67c54c78895851" providerId="LiveId" clId="{FB615254-66F7-4E3B-9A21-3E61F368811A}" dt="2020-08-20T18:49:52.617" v="964" actId="14100"/>
          <ac:picMkLst>
            <pc:docMk/>
            <pc:sldMk cId="1036504455" sldId="303"/>
            <ac:picMk id="12" creationId="{93FB21E1-DABF-4128-8F07-7DAAD22E2A7A}"/>
          </ac:picMkLst>
        </pc:picChg>
        <pc:picChg chg="add mod">
          <ac:chgData name="Kimberley Constable" userId="1c67c54c78895851" providerId="LiveId" clId="{FB615254-66F7-4E3B-9A21-3E61F368811A}" dt="2020-08-20T18:58:44.298" v="987" actId="1076"/>
          <ac:picMkLst>
            <pc:docMk/>
            <pc:sldMk cId="1036504455" sldId="303"/>
            <ac:picMk id="14" creationId="{98283814-3303-4E7A-8C5B-F388FBF51CAF}"/>
          </ac:picMkLst>
        </pc:picChg>
        <pc:picChg chg="add mod">
          <ac:chgData name="Kimberley Constable" userId="1c67c54c78895851" providerId="LiveId" clId="{FB615254-66F7-4E3B-9A21-3E61F368811A}" dt="2020-08-20T18:58:44.298" v="987" actId="1076"/>
          <ac:picMkLst>
            <pc:docMk/>
            <pc:sldMk cId="1036504455" sldId="303"/>
            <ac:picMk id="15" creationId="{2D252011-F24F-4ED5-A263-7EA902FF9D99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9:06:25.419" v="1090" actId="1076"/>
        <pc:sldMkLst>
          <pc:docMk/>
          <pc:sldMk cId="1273452181" sldId="304"/>
        </pc:sldMkLst>
        <pc:spChg chg="mod">
          <ac:chgData name="Kimberley Constable" userId="1c67c54c78895851" providerId="LiveId" clId="{FB615254-66F7-4E3B-9A21-3E61F368811A}" dt="2020-08-20T18:59:18.043" v="999" actId="20577"/>
          <ac:spMkLst>
            <pc:docMk/>
            <pc:sldMk cId="1273452181" sldId="304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8:59:26.568" v="1012" actId="20577"/>
          <ac:spMkLst>
            <pc:docMk/>
            <pc:sldMk cId="1273452181" sldId="304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9:01:16.623" v="1074" actId="404"/>
          <ac:graphicFrameMkLst>
            <pc:docMk/>
            <pc:sldMk cId="1273452181" sldId="304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44.451" v="19" actId="478"/>
          <ac:picMkLst>
            <pc:docMk/>
            <pc:sldMk cId="1273452181" sldId="304"/>
            <ac:picMk id="4" creationId="{B3AE9355-2EB0-4914-BD2D-C47A4DE7A75B}"/>
          </ac:picMkLst>
        </pc:picChg>
        <pc:picChg chg="del">
          <ac:chgData name="Kimberley Constable" userId="1c67c54c78895851" providerId="LiveId" clId="{FB615254-66F7-4E3B-9A21-3E61F368811A}" dt="2020-08-20T17:42:43.498" v="18" actId="478"/>
          <ac:picMkLst>
            <pc:docMk/>
            <pc:sldMk cId="1273452181" sldId="304"/>
            <ac:picMk id="6" creationId="{B8EA513B-B21E-4762-AA3F-517DCA6DC671}"/>
          </ac:picMkLst>
        </pc:picChg>
        <pc:picChg chg="del">
          <ac:chgData name="Kimberley Constable" userId="1c67c54c78895851" providerId="LiveId" clId="{FB615254-66F7-4E3B-9A21-3E61F368811A}" dt="2020-08-20T17:42:43.498" v="18" actId="478"/>
          <ac:picMkLst>
            <pc:docMk/>
            <pc:sldMk cId="1273452181" sldId="304"/>
            <ac:picMk id="9" creationId="{E3D6BAF9-542B-4716-A426-B8DB95114F97}"/>
          </ac:picMkLst>
        </pc:picChg>
        <pc:picChg chg="add mod">
          <ac:chgData name="Kimberley Constable" userId="1c67c54c78895851" providerId="LiveId" clId="{FB615254-66F7-4E3B-9A21-3E61F368811A}" dt="2020-08-20T19:06:25.419" v="1090" actId="1076"/>
          <ac:picMkLst>
            <pc:docMk/>
            <pc:sldMk cId="1273452181" sldId="304"/>
            <ac:picMk id="12" creationId="{4A7FC418-ABFA-4C93-AA73-EF15F23BD83C}"/>
          </ac:picMkLst>
        </pc:picChg>
        <pc:picChg chg="add mod">
          <ac:chgData name="Kimberley Constable" userId="1c67c54c78895851" providerId="LiveId" clId="{FB615254-66F7-4E3B-9A21-3E61F368811A}" dt="2020-08-20T19:06:25.419" v="1090" actId="1076"/>
          <ac:picMkLst>
            <pc:docMk/>
            <pc:sldMk cId="1273452181" sldId="304"/>
            <ac:picMk id="14" creationId="{D218DB6A-2BF5-499E-954C-23A5BAC133D1}"/>
          </ac:picMkLst>
        </pc:picChg>
        <pc:picChg chg="add mod">
          <ac:chgData name="Kimberley Constable" userId="1c67c54c78895851" providerId="LiveId" clId="{FB615254-66F7-4E3B-9A21-3E61F368811A}" dt="2020-08-20T19:05:35.468" v="1086" actId="1035"/>
          <ac:picMkLst>
            <pc:docMk/>
            <pc:sldMk cId="1273452181" sldId="304"/>
            <ac:picMk id="15" creationId="{1A1E74DC-C1C7-4E74-8A1B-8977DB2DE37B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9:13:48.936" v="1230"/>
        <pc:sldMkLst>
          <pc:docMk/>
          <pc:sldMk cId="3238913694" sldId="305"/>
        </pc:sldMkLst>
        <pc:spChg chg="mod">
          <ac:chgData name="Kimberley Constable" userId="1c67c54c78895851" providerId="LiveId" clId="{FB615254-66F7-4E3B-9A21-3E61F368811A}" dt="2020-08-20T19:07:14.832" v="1111" actId="20577"/>
          <ac:spMkLst>
            <pc:docMk/>
            <pc:sldMk cId="3238913694" sldId="305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9:07:35.668" v="1134" actId="404"/>
          <ac:spMkLst>
            <pc:docMk/>
            <pc:sldMk cId="3238913694" sldId="305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9:10:11.476" v="1225" actId="255"/>
          <ac:graphicFrameMkLst>
            <pc:docMk/>
            <pc:sldMk cId="3238913694" sldId="305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49.564" v="21" actId="478"/>
          <ac:picMkLst>
            <pc:docMk/>
            <pc:sldMk cId="3238913694" sldId="305"/>
            <ac:picMk id="7" creationId="{D1920722-149A-4163-A7C9-2EE31BB7BC7B}"/>
          </ac:picMkLst>
        </pc:picChg>
        <pc:picChg chg="del">
          <ac:chgData name="Kimberley Constable" userId="1c67c54c78895851" providerId="LiveId" clId="{FB615254-66F7-4E3B-9A21-3E61F368811A}" dt="2020-08-20T17:42:48.424" v="20" actId="478"/>
          <ac:picMkLst>
            <pc:docMk/>
            <pc:sldMk cId="3238913694" sldId="305"/>
            <ac:picMk id="10" creationId="{913FC124-5E5C-4203-AC53-8EEA1F5D19A3}"/>
          </ac:picMkLst>
        </pc:picChg>
        <pc:picChg chg="del">
          <ac:chgData name="Kimberley Constable" userId="1c67c54c78895851" providerId="LiveId" clId="{FB615254-66F7-4E3B-9A21-3E61F368811A}" dt="2020-08-20T17:42:48.424" v="20" actId="478"/>
          <ac:picMkLst>
            <pc:docMk/>
            <pc:sldMk cId="3238913694" sldId="305"/>
            <ac:picMk id="11" creationId="{D9E0BEE5-F2A1-4D28-B19B-437C90A4E34E}"/>
          </ac:picMkLst>
        </pc:picChg>
        <pc:picChg chg="add mod">
          <ac:chgData name="Kimberley Constable" userId="1c67c54c78895851" providerId="LiveId" clId="{FB615254-66F7-4E3B-9A21-3E61F368811A}" dt="2020-08-20T19:09:33.125" v="1213" actId="14100"/>
          <ac:picMkLst>
            <pc:docMk/>
            <pc:sldMk cId="3238913694" sldId="305"/>
            <ac:picMk id="12" creationId="{8730B600-B39C-4FEB-9C2E-3FF125B0DC6A}"/>
          </ac:picMkLst>
        </pc:picChg>
        <pc:picChg chg="add mod">
          <ac:chgData name="Kimberley Constable" userId="1c67c54c78895851" providerId="LiveId" clId="{FB615254-66F7-4E3B-9A21-3E61F368811A}" dt="2020-08-20T19:13:26.770" v="1228" actId="1076"/>
          <ac:picMkLst>
            <pc:docMk/>
            <pc:sldMk cId="3238913694" sldId="305"/>
            <ac:picMk id="14" creationId="{3B1C9397-569C-4A7F-B2B6-D6115C231457}"/>
          </ac:picMkLst>
        </pc:picChg>
        <pc:picChg chg="add mod">
          <ac:chgData name="Kimberley Constable" userId="1c67c54c78895851" providerId="LiveId" clId="{FB615254-66F7-4E3B-9A21-3E61F368811A}" dt="2020-08-20T19:13:26.770" v="1228" actId="1076"/>
          <ac:picMkLst>
            <pc:docMk/>
            <pc:sldMk cId="3238913694" sldId="305"/>
            <ac:picMk id="15" creationId="{A295ED61-5004-4F23-A7E1-47A5502CD868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9:21:31.079" v="1341"/>
        <pc:sldMkLst>
          <pc:docMk/>
          <pc:sldMk cId="939610717" sldId="306"/>
        </pc:sldMkLst>
        <pc:spChg chg="mod">
          <ac:chgData name="Kimberley Constable" userId="1c67c54c78895851" providerId="LiveId" clId="{FB615254-66F7-4E3B-9A21-3E61F368811A}" dt="2020-08-20T19:14:10.467" v="1239" actId="20577"/>
          <ac:spMkLst>
            <pc:docMk/>
            <pc:sldMk cId="939610717" sldId="306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9:14:39.328" v="1288" actId="20577"/>
          <ac:spMkLst>
            <pc:docMk/>
            <pc:sldMk cId="939610717" sldId="306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9:17:10.755" v="1336" actId="255"/>
          <ac:graphicFrameMkLst>
            <pc:docMk/>
            <pc:sldMk cId="939610717" sldId="306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52.358" v="22" actId="478"/>
          <ac:picMkLst>
            <pc:docMk/>
            <pc:sldMk cId="939610717" sldId="306"/>
            <ac:picMk id="4" creationId="{6D4BD0CB-EAB0-4EC0-BBDF-DD5582527C02}"/>
          </ac:picMkLst>
        </pc:picChg>
        <pc:picChg chg="del">
          <ac:chgData name="Kimberley Constable" userId="1c67c54c78895851" providerId="LiveId" clId="{FB615254-66F7-4E3B-9A21-3E61F368811A}" dt="2020-08-20T17:42:53.854" v="23" actId="478"/>
          <ac:picMkLst>
            <pc:docMk/>
            <pc:sldMk cId="939610717" sldId="306"/>
            <ac:picMk id="6" creationId="{0DBBDDD7-1813-4688-BCB0-2D85D8DAD0CB}"/>
          </ac:picMkLst>
        </pc:picChg>
        <pc:picChg chg="del">
          <ac:chgData name="Kimberley Constable" userId="1c67c54c78895851" providerId="LiveId" clId="{FB615254-66F7-4E3B-9A21-3E61F368811A}" dt="2020-08-20T17:42:53.854" v="23" actId="478"/>
          <ac:picMkLst>
            <pc:docMk/>
            <pc:sldMk cId="939610717" sldId="306"/>
            <ac:picMk id="9" creationId="{011E5607-149B-4063-90DD-04DE16B4C67A}"/>
          </ac:picMkLst>
        </pc:picChg>
        <pc:picChg chg="add mod">
          <ac:chgData name="Kimberley Constable" userId="1c67c54c78895851" providerId="LiveId" clId="{FB615254-66F7-4E3B-9A21-3E61F368811A}" dt="2020-08-20T19:15:32.440" v="1323" actId="14100"/>
          <ac:picMkLst>
            <pc:docMk/>
            <pc:sldMk cId="939610717" sldId="306"/>
            <ac:picMk id="12" creationId="{9E7C1047-4BE7-438E-83D8-650C1C9FDBFE}"/>
          </ac:picMkLst>
        </pc:picChg>
        <pc:picChg chg="add mod">
          <ac:chgData name="Kimberley Constable" userId="1c67c54c78895851" providerId="LiveId" clId="{FB615254-66F7-4E3B-9A21-3E61F368811A}" dt="2020-08-20T19:21:10.529" v="1339" actId="1076"/>
          <ac:picMkLst>
            <pc:docMk/>
            <pc:sldMk cId="939610717" sldId="306"/>
            <ac:picMk id="14" creationId="{C96AF6A3-DE16-4613-8A28-9A67AF1C47A7}"/>
          </ac:picMkLst>
        </pc:picChg>
        <pc:picChg chg="add mod">
          <ac:chgData name="Kimberley Constable" userId="1c67c54c78895851" providerId="LiveId" clId="{FB615254-66F7-4E3B-9A21-3E61F368811A}" dt="2020-08-20T19:21:10.529" v="1339" actId="1076"/>
          <ac:picMkLst>
            <pc:docMk/>
            <pc:sldMk cId="939610717" sldId="306"/>
            <ac:picMk id="15" creationId="{DC89E520-161A-4AB3-BC9A-59CFE775DDB4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9:37:35.204" v="1482"/>
        <pc:sldMkLst>
          <pc:docMk/>
          <pc:sldMk cId="3041304406" sldId="307"/>
        </pc:sldMkLst>
        <pc:spChg chg="mod">
          <ac:chgData name="Kimberley Constable" userId="1c67c54c78895851" providerId="LiveId" clId="{FB615254-66F7-4E3B-9A21-3E61F368811A}" dt="2020-08-20T19:27:51.604" v="1352" actId="20577"/>
          <ac:spMkLst>
            <pc:docMk/>
            <pc:sldMk cId="3041304406" sldId="307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9:28:29.608" v="1421" actId="403"/>
          <ac:spMkLst>
            <pc:docMk/>
            <pc:sldMk cId="3041304406" sldId="307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9:29:54.730" v="1472"/>
          <ac:graphicFrameMkLst>
            <pc:docMk/>
            <pc:sldMk cId="3041304406" sldId="307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2:57.747" v="24" actId="478"/>
          <ac:picMkLst>
            <pc:docMk/>
            <pc:sldMk cId="3041304406" sldId="307"/>
            <ac:picMk id="7" creationId="{D47579CF-5C69-4AEB-9424-B9D9EFE1F37A}"/>
          </ac:picMkLst>
        </pc:picChg>
        <pc:picChg chg="del">
          <ac:chgData name="Kimberley Constable" userId="1c67c54c78895851" providerId="LiveId" clId="{FB615254-66F7-4E3B-9A21-3E61F368811A}" dt="2020-08-20T17:42:59.713" v="25" actId="478"/>
          <ac:picMkLst>
            <pc:docMk/>
            <pc:sldMk cId="3041304406" sldId="307"/>
            <ac:picMk id="10" creationId="{5246A031-8DFB-48DE-A8E3-F36E9DF012AD}"/>
          </ac:picMkLst>
        </pc:picChg>
        <pc:picChg chg="del">
          <ac:chgData name="Kimberley Constable" userId="1c67c54c78895851" providerId="LiveId" clId="{FB615254-66F7-4E3B-9A21-3E61F368811A}" dt="2020-08-20T17:42:59.713" v="25" actId="478"/>
          <ac:picMkLst>
            <pc:docMk/>
            <pc:sldMk cId="3041304406" sldId="307"/>
            <ac:picMk id="11" creationId="{D6DE592A-C2A5-4F5D-85BF-53A6B6E328CF}"/>
          </ac:picMkLst>
        </pc:picChg>
        <pc:picChg chg="add mod">
          <ac:chgData name="Kimberley Constable" userId="1c67c54c78895851" providerId="LiveId" clId="{FB615254-66F7-4E3B-9A21-3E61F368811A}" dt="2020-08-20T19:33:37.105" v="1476" actId="14100"/>
          <ac:picMkLst>
            <pc:docMk/>
            <pc:sldMk cId="3041304406" sldId="307"/>
            <ac:picMk id="12" creationId="{51796E9C-8EEE-4FB1-8369-A40CCB5331E0}"/>
          </ac:picMkLst>
        </pc:picChg>
        <pc:picChg chg="add mod">
          <ac:chgData name="Kimberley Constable" userId="1c67c54c78895851" providerId="LiveId" clId="{FB615254-66F7-4E3B-9A21-3E61F368811A}" dt="2020-08-20T19:37:09.835" v="1480" actId="1076"/>
          <ac:picMkLst>
            <pc:docMk/>
            <pc:sldMk cId="3041304406" sldId="307"/>
            <ac:picMk id="14" creationId="{F3DBA90C-D703-4F8D-BFCF-A01BC54564F9}"/>
          </ac:picMkLst>
        </pc:picChg>
        <pc:picChg chg="add mod">
          <ac:chgData name="Kimberley Constable" userId="1c67c54c78895851" providerId="LiveId" clId="{FB615254-66F7-4E3B-9A21-3E61F368811A}" dt="2020-08-20T19:37:09.835" v="1480" actId="1076"/>
          <ac:picMkLst>
            <pc:docMk/>
            <pc:sldMk cId="3041304406" sldId="307"/>
            <ac:picMk id="15" creationId="{7BD01808-D0D9-4E88-B5AA-6032150B637C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9:47:15.427" v="1613"/>
        <pc:sldMkLst>
          <pc:docMk/>
          <pc:sldMk cId="2849967985" sldId="308"/>
        </pc:sldMkLst>
        <pc:spChg chg="mod">
          <ac:chgData name="Kimberley Constable" userId="1c67c54c78895851" providerId="LiveId" clId="{FB615254-66F7-4E3B-9A21-3E61F368811A}" dt="2020-08-20T19:37:52.603" v="1491" actId="20577"/>
          <ac:spMkLst>
            <pc:docMk/>
            <pc:sldMk cId="2849967985" sldId="308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9:37:59.042" v="1502" actId="20577"/>
          <ac:spMkLst>
            <pc:docMk/>
            <pc:sldMk cId="2849967985" sldId="308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9:39:41.646" v="1602"/>
          <ac:graphicFrameMkLst>
            <pc:docMk/>
            <pc:sldMk cId="2849967985" sldId="308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03.534" v="27" actId="478"/>
          <ac:picMkLst>
            <pc:docMk/>
            <pc:sldMk cId="2849967985" sldId="308"/>
            <ac:picMk id="4" creationId="{8813E28C-7300-496F-93B7-84F075B9B542}"/>
          </ac:picMkLst>
        </pc:picChg>
        <pc:picChg chg="del">
          <ac:chgData name="Kimberley Constable" userId="1c67c54c78895851" providerId="LiveId" clId="{FB615254-66F7-4E3B-9A21-3E61F368811A}" dt="2020-08-20T17:43:02.917" v="26" actId="478"/>
          <ac:picMkLst>
            <pc:docMk/>
            <pc:sldMk cId="2849967985" sldId="308"/>
            <ac:picMk id="6" creationId="{8D9E88CB-3E81-4DB7-B613-4171EAD07CEF}"/>
          </ac:picMkLst>
        </pc:picChg>
        <pc:picChg chg="del">
          <ac:chgData name="Kimberley Constable" userId="1c67c54c78895851" providerId="LiveId" clId="{FB615254-66F7-4E3B-9A21-3E61F368811A}" dt="2020-08-20T17:43:02.917" v="26" actId="478"/>
          <ac:picMkLst>
            <pc:docMk/>
            <pc:sldMk cId="2849967985" sldId="308"/>
            <ac:picMk id="9" creationId="{30823DDF-E921-4D07-911E-8810BB0B608E}"/>
          </ac:picMkLst>
        </pc:picChg>
        <pc:picChg chg="add mod">
          <ac:chgData name="Kimberley Constable" userId="1c67c54c78895851" providerId="LiveId" clId="{FB615254-66F7-4E3B-9A21-3E61F368811A}" dt="2020-08-20T19:40:25.205" v="1607" actId="1036"/>
          <ac:picMkLst>
            <pc:docMk/>
            <pc:sldMk cId="2849967985" sldId="308"/>
            <ac:picMk id="12" creationId="{97697CEC-7F2D-412B-A66E-2F77B88534DF}"/>
          </ac:picMkLst>
        </pc:picChg>
        <pc:picChg chg="add mod">
          <ac:chgData name="Kimberley Constable" userId="1c67c54c78895851" providerId="LiveId" clId="{FB615254-66F7-4E3B-9A21-3E61F368811A}" dt="2020-08-20T19:46:53.020" v="1611" actId="1076"/>
          <ac:picMkLst>
            <pc:docMk/>
            <pc:sldMk cId="2849967985" sldId="308"/>
            <ac:picMk id="14" creationId="{765655D6-0AC7-411B-A6AE-DEC527300E9D}"/>
          </ac:picMkLst>
        </pc:picChg>
        <pc:picChg chg="add mod">
          <ac:chgData name="Kimberley Constable" userId="1c67c54c78895851" providerId="LiveId" clId="{FB615254-66F7-4E3B-9A21-3E61F368811A}" dt="2020-08-20T19:46:53.020" v="1611" actId="1076"/>
          <ac:picMkLst>
            <pc:docMk/>
            <pc:sldMk cId="2849967985" sldId="308"/>
            <ac:picMk id="15" creationId="{1C8580FE-7F53-4F6A-904C-3A934E3E1298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19:57:41.407" v="1733"/>
        <pc:sldMkLst>
          <pc:docMk/>
          <pc:sldMk cId="1112986611" sldId="309"/>
        </pc:sldMkLst>
        <pc:spChg chg="mod">
          <ac:chgData name="Kimberley Constable" userId="1c67c54c78895851" providerId="LiveId" clId="{FB615254-66F7-4E3B-9A21-3E61F368811A}" dt="2020-08-20T19:48:15.014" v="1622" actId="20577"/>
          <ac:spMkLst>
            <pc:docMk/>
            <pc:sldMk cId="1112986611" sldId="309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9:48:32.166" v="1644" actId="404"/>
          <ac:spMkLst>
            <pc:docMk/>
            <pc:sldMk cId="1112986611" sldId="309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19:51:47.872" v="1728" actId="255"/>
          <ac:graphicFrameMkLst>
            <pc:docMk/>
            <pc:sldMk cId="1112986611" sldId="309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06.324" v="28" actId="478"/>
          <ac:picMkLst>
            <pc:docMk/>
            <pc:sldMk cId="1112986611" sldId="309"/>
            <ac:picMk id="7" creationId="{0802C5B3-F248-4C24-99C6-94041FFC752A}"/>
          </ac:picMkLst>
        </pc:picChg>
        <pc:picChg chg="del">
          <ac:chgData name="Kimberley Constable" userId="1c67c54c78895851" providerId="LiveId" clId="{FB615254-66F7-4E3B-9A21-3E61F368811A}" dt="2020-08-20T17:43:07.778" v="29" actId="478"/>
          <ac:picMkLst>
            <pc:docMk/>
            <pc:sldMk cId="1112986611" sldId="309"/>
            <ac:picMk id="10" creationId="{DB9430F5-229A-4CEE-93D7-057A3BD606F8}"/>
          </ac:picMkLst>
        </pc:picChg>
        <pc:picChg chg="del">
          <ac:chgData name="Kimberley Constable" userId="1c67c54c78895851" providerId="LiveId" clId="{FB615254-66F7-4E3B-9A21-3E61F368811A}" dt="2020-08-20T17:43:07.778" v="29" actId="478"/>
          <ac:picMkLst>
            <pc:docMk/>
            <pc:sldMk cId="1112986611" sldId="309"/>
            <ac:picMk id="11" creationId="{4ADB83E9-60D0-4B4B-8BF0-DFAC03AF8A96}"/>
          </ac:picMkLst>
        </pc:picChg>
        <pc:picChg chg="add mod">
          <ac:chgData name="Kimberley Constable" userId="1c67c54c78895851" providerId="LiveId" clId="{FB615254-66F7-4E3B-9A21-3E61F368811A}" dt="2020-08-20T19:50:36.700" v="1709" actId="14100"/>
          <ac:picMkLst>
            <pc:docMk/>
            <pc:sldMk cId="1112986611" sldId="309"/>
            <ac:picMk id="12" creationId="{801AC86C-3F61-4D16-809C-1C03BFE709B7}"/>
          </ac:picMkLst>
        </pc:picChg>
        <pc:picChg chg="add mod">
          <ac:chgData name="Kimberley Constable" userId="1c67c54c78895851" providerId="LiveId" clId="{FB615254-66F7-4E3B-9A21-3E61F368811A}" dt="2020-08-20T19:57:13.370" v="1731" actId="1076"/>
          <ac:picMkLst>
            <pc:docMk/>
            <pc:sldMk cId="1112986611" sldId="309"/>
            <ac:picMk id="14" creationId="{84167544-8E22-4139-8107-5FFE5813B520}"/>
          </ac:picMkLst>
        </pc:picChg>
        <pc:picChg chg="add mod">
          <ac:chgData name="Kimberley Constable" userId="1c67c54c78895851" providerId="LiveId" clId="{FB615254-66F7-4E3B-9A21-3E61F368811A}" dt="2020-08-20T19:57:13.370" v="1731" actId="1076"/>
          <ac:picMkLst>
            <pc:docMk/>
            <pc:sldMk cId="1112986611" sldId="309"/>
            <ac:picMk id="15" creationId="{342971FE-4A2F-4B22-A6BB-A1D8E8CB5AA6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20:20:25.525" v="1852"/>
        <pc:sldMkLst>
          <pc:docMk/>
          <pc:sldMk cId="3595439809" sldId="310"/>
        </pc:sldMkLst>
        <pc:spChg chg="mod">
          <ac:chgData name="Kimberley Constable" userId="1c67c54c78895851" providerId="LiveId" clId="{FB615254-66F7-4E3B-9A21-3E61F368811A}" dt="2020-08-20T19:58:12.599" v="1744" actId="20577"/>
          <ac:spMkLst>
            <pc:docMk/>
            <pc:sldMk cId="3595439809" sldId="310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19:58:19.689" v="1761" actId="20577"/>
          <ac:spMkLst>
            <pc:docMk/>
            <pc:sldMk cId="3595439809" sldId="310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20:00:44.556" v="1842"/>
          <ac:graphicFrameMkLst>
            <pc:docMk/>
            <pc:sldMk cId="3595439809" sldId="310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10.347" v="30" actId="478"/>
          <ac:picMkLst>
            <pc:docMk/>
            <pc:sldMk cId="3595439809" sldId="310"/>
            <ac:picMk id="4" creationId="{7BBC481A-9B72-41C7-A38B-8335D17CD8FF}"/>
          </ac:picMkLst>
        </pc:picChg>
        <pc:picChg chg="del">
          <ac:chgData name="Kimberley Constable" userId="1c67c54c78895851" providerId="LiveId" clId="{FB615254-66F7-4E3B-9A21-3E61F368811A}" dt="2020-08-20T17:43:12.415" v="31" actId="478"/>
          <ac:picMkLst>
            <pc:docMk/>
            <pc:sldMk cId="3595439809" sldId="310"/>
            <ac:picMk id="6" creationId="{A755BB78-6FEE-4D40-B4F1-892398A90478}"/>
          </ac:picMkLst>
        </pc:picChg>
        <pc:picChg chg="del">
          <ac:chgData name="Kimberley Constable" userId="1c67c54c78895851" providerId="LiveId" clId="{FB615254-66F7-4E3B-9A21-3E61F368811A}" dt="2020-08-20T17:43:12.415" v="31" actId="478"/>
          <ac:picMkLst>
            <pc:docMk/>
            <pc:sldMk cId="3595439809" sldId="310"/>
            <ac:picMk id="9" creationId="{89417AE7-06C6-41B3-819F-6EC607AD82E2}"/>
          </ac:picMkLst>
        </pc:picChg>
        <pc:picChg chg="add mod">
          <ac:chgData name="Kimberley Constable" userId="1c67c54c78895851" providerId="LiveId" clId="{FB615254-66F7-4E3B-9A21-3E61F368811A}" dt="2020-08-20T20:01:23.100" v="1846" actId="14100"/>
          <ac:picMkLst>
            <pc:docMk/>
            <pc:sldMk cId="3595439809" sldId="310"/>
            <ac:picMk id="12" creationId="{056622EB-4F8E-4581-A3CA-CB96E67E5E3B}"/>
          </ac:picMkLst>
        </pc:picChg>
        <pc:picChg chg="add mod">
          <ac:chgData name="Kimberley Constable" userId="1c67c54c78895851" providerId="LiveId" clId="{FB615254-66F7-4E3B-9A21-3E61F368811A}" dt="2020-08-20T20:20:07.015" v="1850" actId="1076"/>
          <ac:picMkLst>
            <pc:docMk/>
            <pc:sldMk cId="3595439809" sldId="310"/>
            <ac:picMk id="14" creationId="{B0062D14-0FF5-475F-9F7D-9F7F959C6857}"/>
          </ac:picMkLst>
        </pc:picChg>
        <pc:picChg chg="add mod">
          <ac:chgData name="Kimberley Constable" userId="1c67c54c78895851" providerId="LiveId" clId="{FB615254-66F7-4E3B-9A21-3E61F368811A}" dt="2020-08-20T20:20:07.015" v="1850" actId="1076"/>
          <ac:picMkLst>
            <pc:docMk/>
            <pc:sldMk cId="3595439809" sldId="310"/>
            <ac:picMk id="15" creationId="{5B77BDDF-AD8E-4076-B00E-3EA4D8B2CA3B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20:47:49.737" v="2008" actId="1076"/>
        <pc:sldMkLst>
          <pc:docMk/>
          <pc:sldMk cId="382819221" sldId="311"/>
        </pc:sldMkLst>
        <pc:spChg chg="mod">
          <ac:chgData name="Kimberley Constable" userId="1c67c54c78895851" providerId="LiveId" clId="{FB615254-66F7-4E3B-9A21-3E61F368811A}" dt="2020-08-20T20:21:03.049" v="1860" actId="20577"/>
          <ac:spMkLst>
            <pc:docMk/>
            <pc:sldMk cId="382819221" sldId="311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20:23:09.519" v="1950" actId="20577"/>
          <ac:spMkLst>
            <pc:docMk/>
            <pc:sldMk cId="382819221" sldId="311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20:23:41.312" v="1989"/>
          <ac:graphicFrameMkLst>
            <pc:docMk/>
            <pc:sldMk cId="382819221" sldId="311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14.721" v="32" actId="478"/>
          <ac:picMkLst>
            <pc:docMk/>
            <pc:sldMk cId="382819221" sldId="311"/>
            <ac:picMk id="7" creationId="{C688A949-BB68-4F5B-B7A4-7EA99AF9B8FF}"/>
          </ac:picMkLst>
        </pc:picChg>
        <pc:picChg chg="del">
          <ac:chgData name="Kimberley Constable" userId="1c67c54c78895851" providerId="LiveId" clId="{FB615254-66F7-4E3B-9A21-3E61F368811A}" dt="2020-08-20T17:43:16.301" v="33" actId="478"/>
          <ac:picMkLst>
            <pc:docMk/>
            <pc:sldMk cId="382819221" sldId="311"/>
            <ac:picMk id="10" creationId="{253D2919-4BF3-41BC-8E6D-2E4C0BFE6CB5}"/>
          </ac:picMkLst>
        </pc:picChg>
        <pc:picChg chg="del">
          <ac:chgData name="Kimberley Constable" userId="1c67c54c78895851" providerId="LiveId" clId="{FB615254-66F7-4E3B-9A21-3E61F368811A}" dt="2020-08-20T17:43:16.301" v="33" actId="478"/>
          <ac:picMkLst>
            <pc:docMk/>
            <pc:sldMk cId="382819221" sldId="311"/>
            <ac:picMk id="11" creationId="{D7D90F6B-0EAB-4087-8672-A5F352C0CE54}"/>
          </ac:picMkLst>
        </pc:picChg>
        <pc:picChg chg="add mod">
          <ac:chgData name="Kimberley Constable" userId="1c67c54c78895851" providerId="LiveId" clId="{FB615254-66F7-4E3B-9A21-3E61F368811A}" dt="2020-08-20T20:35:53.611" v="2002" actId="1037"/>
          <ac:picMkLst>
            <pc:docMk/>
            <pc:sldMk cId="382819221" sldId="311"/>
            <ac:picMk id="12" creationId="{8DA4069B-E717-4DBD-9C96-0A3E7FE41BF6}"/>
          </ac:picMkLst>
        </pc:picChg>
        <pc:picChg chg="add mod">
          <ac:chgData name="Kimberley Constable" userId="1c67c54c78895851" providerId="LiveId" clId="{FB615254-66F7-4E3B-9A21-3E61F368811A}" dt="2020-08-20T20:47:49.737" v="2008" actId="1076"/>
          <ac:picMkLst>
            <pc:docMk/>
            <pc:sldMk cId="382819221" sldId="311"/>
            <ac:picMk id="14" creationId="{E90FE472-F37F-44BC-BF17-D8027F6921B1}"/>
          </ac:picMkLst>
        </pc:picChg>
        <pc:picChg chg="add mod">
          <ac:chgData name="Kimberley Constable" userId="1c67c54c78895851" providerId="LiveId" clId="{FB615254-66F7-4E3B-9A21-3E61F368811A}" dt="2020-08-20T20:47:49.737" v="2008" actId="1076"/>
          <ac:picMkLst>
            <pc:docMk/>
            <pc:sldMk cId="382819221" sldId="311"/>
            <ac:picMk id="15" creationId="{90E10FD1-9310-4B04-9FDC-E5F9EB0FD77F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20:57:02.048" v="2137"/>
        <pc:sldMkLst>
          <pc:docMk/>
          <pc:sldMk cId="806053533" sldId="312"/>
        </pc:sldMkLst>
        <pc:spChg chg="mod">
          <ac:chgData name="Kimberley Constable" userId="1c67c54c78895851" providerId="LiveId" clId="{FB615254-66F7-4E3B-9A21-3E61F368811A}" dt="2020-08-20T20:47:58.248" v="2014" actId="20577"/>
          <ac:spMkLst>
            <pc:docMk/>
            <pc:sldMk cId="806053533" sldId="312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20:48:37.628" v="2068" actId="20577"/>
          <ac:spMkLst>
            <pc:docMk/>
            <pc:sldMk cId="806053533" sldId="312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20:49:49.500" v="2121"/>
          <ac:graphicFrameMkLst>
            <pc:docMk/>
            <pc:sldMk cId="806053533" sldId="312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19.678" v="34" actId="478"/>
          <ac:picMkLst>
            <pc:docMk/>
            <pc:sldMk cId="806053533" sldId="312"/>
            <ac:picMk id="4" creationId="{6DC224CC-989F-4A52-8246-886EC3BD59C2}"/>
          </ac:picMkLst>
        </pc:picChg>
        <pc:picChg chg="del">
          <ac:chgData name="Kimberley Constable" userId="1c67c54c78895851" providerId="LiveId" clId="{FB615254-66F7-4E3B-9A21-3E61F368811A}" dt="2020-08-20T17:43:21.185" v="35" actId="478"/>
          <ac:picMkLst>
            <pc:docMk/>
            <pc:sldMk cId="806053533" sldId="312"/>
            <ac:picMk id="6" creationId="{96795DEA-8E2B-4172-93B4-50369E38D466}"/>
          </ac:picMkLst>
        </pc:picChg>
        <pc:picChg chg="del">
          <ac:chgData name="Kimberley Constable" userId="1c67c54c78895851" providerId="LiveId" clId="{FB615254-66F7-4E3B-9A21-3E61F368811A}" dt="2020-08-20T17:43:21.185" v="35" actId="478"/>
          <ac:picMkLst>
            <pc:docMk/>
            <pc:sldMk cId="806053533" sldId="312"/>
            <ac:picMk id="9" creationId="{C7CEA8ED-9948-4074-AD76-6EF9459DA0BD}"/>
          </ac:picMkLst>
        </pc:picChg>
        <pc:picChg chg="add mod">
          <ac:chgData name="Kimberley Constable" userId="1c67c54c78895851" providerId="LiveId" clId="{FB615254-66F7-4E3B-9A21-3E61F368811A}" dt="2020-08-20T20:51:33.201" v="2130" actId="1076"/>
          <ac:picMkLst>
            <pc:docMk/>
            <pc:sldMk cId="806053533" sldId="312"/>
            <ac:picMk id="12" creationId="{F1F6A33E-CFC4-48C0-B102-F8B3EDB22A64}"/>
          </ac:picMkLst>
        </pc:picChg>
        <pc:picChg chg="add mod">
          <ac:chgData name="Kimberley Constable" userId="1c67c54c78895851" providerId="LiveId" clId="{FB615254-66F7-4E3B-9A21-3E61F368811A}" dt="2020-08-20T20:56:42.510" v="2134" actId="1076"/>
          <ac:picMkLst>
            <pc:docMk/>
            <pc:sldMk cId="806053533" sldId="312"/>
            <ac:picMk id="14" creationId="{0AB31C53-7027-4DF2-A5EB-05BAC0EF93E2}"/>
          </ac:picMkLst>
        </pc:picChg>
        <pc:picChg chg="add mod">
          <ac:chgData name="Kimberley Constable" userId="1c67c54c78895851" providerId="LiveId" clId="{FB615254-66F7-4E3B-9A21-3E61F368811A}" dt="2020-08-20T20:56:42.510" v="2134" actId="1076"/>
          <ac:picMkLst>
            <pc:docMk/>
            <pc:sldMk cId="806053533" sldId="312"/>
            <ac:picMk id="15" creationId="{05ED0001-6CEF-4217-B7F3-3726B0708E68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21:11:22.557" v="2277"/>
        <pc:sldMkLst>
          <pc:docMk/>
          <pc:sldMk cId="421544708" sldId="313"/>
        </pc:sldMkLst>
        <pc:spChg chg="mod">
          <ac:chgData name="Kimberley Constable" userId="1c67c54c78895851" providerId="LiveId" clId="{FB615254-66F7-4E3B-9A21-3E61F368811A}" dt="2020-08-20T20:57:38.083" v="2146" actId="20577"/>
          <ac:spMkLst>
            <pc:docMk/>
            <pc:sldMk cId="421544708" sldId="313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20:57:45.882" v="2159" actId="20577"/>
          <ac:spMkLst>
            <pc:docMk/>
            <pc:sldMk cId="421544708" sldId="313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21:01:10.035" v="2267"/>
          <ac:graphicFrameMkLst>
            <pc:docMk/>
            <pc:sldMk cId="421544708" sldId="313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23.124" v="36" actId="478"/>
          <ac:picMkLst>
            <pc:docMk/>
            <pc:sldMk cId="421544708" sldId="313"/>
            <ac:picMk id="7" creationId="{AB421B60-1139-4036-B07A-FFFB670634D6}"/>
          </ac:picMkLst>
        </pc:picChg>
        <pc:picChg chg="del">
          <ac:chgData name="Kimberley Constable" userId="1c67c54c78895851" providerId="LiveId" clId="{FB615254-66F7-4E3B-9A21-3E61F368811A}" dt="2020-08-20T17:43:24.707" v="37" actId="478"/>
          <ac:picMkLst>
            <pc:docMk/>
            <pc:sldMk cId="421544708" sldId="313"/>
            <ac:picMk id="10" creationId="{91546C05-C328-45B9-B6E4-D9B18AEE5EE7}"/>
          </ac:picMkLst>
        </pc:picChg>
        <pc:picChg chg="del">
          <ac:chgData name="Kimberley Constable" userId="1c67c54c78895851" providerId="LiveId" clId="{FB615254-66F7-4E3B-9A21-3E61F368811A}" dt="2020-08-20T17:43:24.707" v="37" actId="478"/>
          <ac:picMkLst>
            <pc:docMk/>
            <pc:sldMk cId="421544708" sldId="313"/>
            <ac:picMk id="11" creationId="{6C8A05B8-379B-44B1-9EFB-4DE069477305}"/>
          </ac:picMkLst>
        </pc:picChg>
        <pc:picChg chg="add mod">
          <ac:chgData name="Kimberley Constable" userId="1c67c54c78895851" providerId="LiveId" clId="{FB615254-66F7-4E3B-9A21-3E61F368811A}" dt="2020-08-20T21:05:32.811" v="2271" actId="14100"/>
          <ac:picMkLst>
            <pc:docMk/>
            <pc:sldMk cId="421544708" sldId="313"/>
            <ac:picMk id="12" creationId="{1CF97CC2-FBD3-4925-A286-DD6A7B72B302}"/>
          </ac:picMkLst>
        </pc:picChg>
        <pc:picChg chg="add mod">
          <ac:chgData name="Kimberley Constable" userId="1c67c54c78895851" providerId="LiveId" clId="{FB615254-66F7-4E3B-9A21-3E61F368811A}" dt="2020-08-20T21:11:03.611" v="2275" actId="1076"/>
          <ac:picMkLst>
            <pc:docMk/>
            <pc:sldMk cId="421544708" sldId="313"/>
            <ac:picMk id="14" creationId="{F3E611C7-10F0-44AA-8ADF-500F0B1A6655}"/>
          </ac:picMkLst>
        </pc:picChg>
        <pc:picChg chg="add mod">
          <ac:chgData name="Kimberley Constable" userId="1c67c54c78895851" providerId="LiveId" clId="{FB615254-66F7-4E3B-9A21-3E61F368811A}" dt="2020-08-20T21:11:03.611" v="2275" actId="1076"/>
          <ac:picMkLst>
            <pc:docMk/>
            <pc:sldMk cId="421544708" sldId="313"/>
            <ac:picMk id="15" creationId="{F0EFC76C-F5AF-4F22-B385-BB9111537B1E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21:25:53.634" v="2410"/>
        <pc:sldMkLst>
          <pc:docMk/>
          <pc:sldMk cId="3244136211" sldId="314"/>
        </pc:sldMkLst>
        <pc:spChg chg="mod">
          <ac:chgData name="Kimberley Constable" userId="1c67c54c78895851" providerId="LiveId" clId="{FB615254-66F7-4E3B-9A21-3E61F368811A}" dt="2020-08-20T21:12:09.555" v="2286" actId="20577"/>
          <ac:spMkLst>
            <pc:docMk/>
            <pc:sldMk cId="3244136211" sldId="314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21:12:17.342" v="2301" actId="20577"/>
          <ac:spMkLst>
            <pc:docMk/>
            <pc:sldMk cId="3244136211" sldId="314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21:19:49.334" v="2405"/>
          <ac:graphicFrameMkLst>
            <pc:docMk/>
            <pc:sldMk cId="3244136211" sldId="314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28.381" v="38" actId="478"/>
          <ac:picMkLst>
            <pc:docMk/>
            <pc:sldMk cId="3244136211" sldId="314"/>
            <ac:picMk id="4" creationId="{BA7241C3-2E27-4412-98BD-2BF71D480130}"/>
          </ac:picMkLst>
        </pc:picChg>
        <pc:picChg chg="del">
          <ac:chgData name="Kimberley Constable" userId="1c67c54c78895851" providerId="LiveId" clId="{FB615254-66F7-4E3B-9A21-3E61F368811A}" dt="2020-08-20T17:43:30.116" v="39" actId="478"/>
          <ac:picMkLst>
            <pc:docMk/>
            <pc:sldMk cId="3244136211" sldId="314"/>
            <ac:picMk id="6" creationId="{14A408D1-2BD4-43AA-951F-B5E809BBCFD1}"/>
          </ac:picMkLst>
        </pc:picChg>
        <pc:picChg chg="del">
          <ac:chgData name="Kimberley Constable" userId="1c67c54c78895851" providerId="LiveId" clId="{FB615254-66F7-4E3B-9A21-3E61F368811A}" dt="2020-08-20T17:43:30.116" v="39" actId="478"/>
          <ac:picMkLst>
            <pc:docMk/>
            <pc:sldMk cId="3244136211" sldId="314"/>
            <ac:picMk id="9" creationId="{2778FEB0-8E97-45AE-957D-63F11213FE76}"/>
          </ac:picMkLst>
        </pc:picChg>
        <pc:picChg chg="add mod">
          <ac:chgData name="Kimberley Constable" userId="1c67c54c78895851" providerId="LiveId" clId="{FB615254-66F7-4E3B-9A21-3E61F368811A}" dt="2020-08-20T21:17:25.382" v="2386" actId="14100"/>
          <ac:picMkLst>
            <pc:docMk/>
            <pc:sldMk cId="3244136211" sldId="314"/>
            <ac:picMk id="12" creationId="{4447F346-A896-498D-B97B-4C87A0C5FB82}"/>
          </ac:picMkLst>
        </pc:picChg>
        <pc:picChg chg="add mod">
          <ac:chgData name="Kimberley Constable" userId="1c67c54c78895851" providerId="LiveId" clId="{FB615254-66F7-4E3B-9A21-3E61F368811A}" dt="2020-08-20T21:25:31.620" v="2408" actId="1076"/>
          <ac:picMkLst>
            <pc:docMk/>
            <pc:sldMk cId="3244136211" sldId="314"/>
            <ac:picMk id="14" creationId="{68B0DF7A-EA4A-4588-9501-F9DD777E4C76}"/>
          </ac:picMkLst>
        </pc:picChg>
        <pc:picChg chg="add mod">
          <ac:chgData name="Kimberley Constable" userId="1c67c54c78895851" providerId="LiveId" clId="{FB615254-66F7-4E3B-9A21-3E61F368811A}" dt="2020-08-20T21:25:31.620" v="2408" actId="1076"/>
          <ac:picMkLst>
            <pc:docMk/>
            <pc:sldMk cId="3244136211" sldId="314"/>
            <ac:picMk id="15" creationId="{CF31B4F6-87CC-489E-9CAD-8D18A8425AB5}"/>
          </ac:picMkLst>
        </pc:picChg>
      </pc:sldChg>
      <pc:sldChg chg="addSp delSp modSp mod delAnim modAnim">
        <pc:chgData name="Kimberley Constable" userId="1c67c54c78895851" providerId="LiveId" clId="{FB615254-66F7-4E3B-9A21-3E61F368811A}" dt="2020-08-20T21:34:00.364" v="2488" actId="1076"/>
        <pc:sldMkLst>
          <pc:docMk/>
          <pc:sldMk cId="662559930" sldId="315"/>
        </pc:sldMkLst>
        <pc:spChg chg="mod">
          <ac:chgData name="Kimberley Constable" userId="1c67c54c78895851" providerId="LiveId" clId="{FB615254-66F7-4E3B-9A21-3E61F368811A}" dt="2020-08-20T21:28:15.123" v="2441" actId="20577"/>
          <ac:spMkLst>
            <pc:docMk/>
            <pc:sldMk cId="662559930" sldId="315"/>
            <ac:spMk id="8" creationId="{CD8821C6-68C3-46C2-AA48-1661BEC82D08}"/>
          </ac:spMkLst>
        </pc:spChg>
        <pc:spChg chg="mod">
          <ac:chgData name="Kimberley Constable" userId="1c67c54c78895851" providerId="LiveId" clId="{FB615254-66F7-4E3B-9A21-3E61F368811A}" dt="2020-08-20T21:29:18.471" v="2482" actId="404"/>
          <ac:spMkLst>
            <pc:docMk/>
            <pc:sldMk cId="662559930" sldId="315"/>
            <ac:spMk id="13" creationId="{15838044-4C0D-4F6A-8395-F25E2FEA217A}"/>
          </ac:spMkLst>
        </pc:spChg>
        <pc:graphicFrameChg chg="mod modGraphic">
          <ac:chgData name="Kimberley Constable" userId="1c67c54c78895851" providerId="LiveId" clId="{FB615254-66F7-4E3B-9A21-3E61F368811A}" dt="2020-08-20T21:29:27.539" v="2483"/>
          <ac:graphicFrameMkLst>
            <pc:docMk/>
            <pc:sldMk cId="662559930" sldId="315"/>
            <ac:graphicFrameMk id="3" creationId="{EFF5602D-8BBC-472B-9A1B-F03321247138}"/>
          </ac:graphicFrameMkLst>
        </pc:graphicFrameChg>
        <pc:picChg chg="del">
          <ac:chgData name="Kimberley Constable" userId="1c67c54c78895851" providerId="LiveId" clId="{FB615254-66F7-4E3B-9A21-3E61F368811A}" dt="2020-08-20T17:43:32.943" v="40" actId="478"/>
          <ac:picMkLst>
            <pc:docMk/>
            <pc:sldMk cId="662559930" sldId="315"/>
            <ac:picMk id="7" creationId="{4622EDA0-2C51-4ED3-B347-7704091703DA}"/>
          </ac:picMkLst>
        </pc:picChg>
        <pc:picChg chg="del">
          <ac:chgData name="Kimberley Constable" userId="1c67c54c78895851" providerId="LiveId" clId="{FB615254-66F7-4E3B-9A21-3E61F368811A}" dt="2020-08-20T17:43:34.491" v="41" actId="478"/>
          <ac:picMkLst>
            <pc:docMk/>
            <pc:sldMk cId="662559930" sldId="315"/>
            <ac:picMk id="10" creationId="{275A66CF-2B75-4F6B-B87E-51B35A2C4101}"/>
          </ac:picMkLst>
        </pc:picChg>
        <pc:picChg chg="del">
          <ac:chgData name="Kimberley Constable" userId="1c67c54c78895851" providerId="LiveId" clId="{FB615254-66F7-4E3B-9A21-3E61F368811A}" dt="2020-08-20T17:43:34.491" v="41" actId="478"/>
          <ac:picMkLst>
            <pc:docMk/>
            <pc:sldMk cId="662559930" sldId="315"/>
            <ac:picMk id="11" creationId="{654FE01D-C5CA-4F72-ADE5-0ADCD2A6664E}"/>
          </ac:picMkLst>
        </pc:picChg>
        <pc:picChg chg="add mod">
          <ac:chgData name="Kimberley Constable" userId="1c67c54c78895851" providerId="LiveId" clId="{FB615254-66F7-4E3B-9A21-3E61F368811A}" dt="2020-08-20T21:27:35.828" v="2414" actId="14100"/>
          <ac:picMkLst>
            <pc:docMk/>
            <pc:sldMk cId="662559930" sldId="315"/>
            <ac:picMk id="12" creationId="{181EB19D-D97D-445D-9B04-AC8397E810BC}"/>
          </ac:picMkLst>
        </pc:picChg>
        <pc:picChg chg="add mod">
          <ac:chgData name="Kimberley Constable" userId="1c67c54c78895851" providerId="LiveId" clId="{FB615254-66F7-4E3B-9A21-3E61F368811A}" dt="2020-08-20T21:34:00.364" v="2488" actId="1076"/>
          <ac:picMkLst>
            <pc:docMk/>
            <pc:sldMk cId="662559930" sldId="315"/>
            <ac:picMk id="14" creationId="{15FC35DB-FB1D-4909-B05E-822D978C78F3}"/>
          </ac:picMkLst>
        </pc:picChg>
        <pc:picChg chg="add mod">
          <ac:chgData name="Kimberley Constable" userId="1c67c54c78895851" providerId="LiveId" clId="{FB615254-66F7-4E3B-9A21-3E61F368811A}" dt="2020-08-20T21:34:00.364" v="2488" actId="1076"/>
          <ac:picMkLst>
            <pc:docMk/>
            <pc:sldMk cId="662559930" sldId="315"/>
            <ac:picMk id="15" creationId="{16FBD953-40CD-4DD9-872B-78B0ECABB4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592125" y="3447519"/>
            <a:ext cx="10023751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05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795" y="6287008"/>
            <a:ext cx="7368413" cy="179095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60380" indent="0" algn="ctr">
              <a:buNone/>
              <a:defRPr sz="2744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7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205" y="1353820"/>
            <a:ext cx="1522395" cy="7198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9844" y="1353820"/>
            <a:ext cx="6812251" cy="7198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8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1EA-3D73-40F9-A763-48F787C351A7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9E88-FA18-4643-8F52-D0892ADC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598168" y="3447519"/>
            <a:ext cx="10024872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05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795" y="6286894"/>
            <a:ext cx="7368413" cy="1827341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744">
                <a:solidFill>
                  <a:schemeClr val="tx1"/>
                </a:solidFill>
              </a:defRPr>
            </a:lvl1pPr>
            <a:lvl2pPr marL="660380" indent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0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2123" y="3810508"/>
            <a:ext cx="4749367" cy="448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509" y="3810508"/>
            <a:ext cx="4752968" cy="448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123" y="3341627"/>
            <a:ext cx="4749368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744" b="0" cap="all" spc="144" baseline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660380" indent="0">
              <a:buNone/>
              <a:defRPr sz="2744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2123" y="4540250"/>
            <a:ext cx="4749368" cy="375089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6509" y="4540250"/>
            <a:ext cx="4752968" cy="375089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66509" y="3341627"/>
            <a:ext cx="4752968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744" b="0" cap="all" spc="144" baseline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660380" indent="0">
              <a:buNone/>
              <a:defRPr sz="2744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1EA-3D73-40F9-A763-48F787C351A7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9E88-FA18-4643-8F52-D0892ADCD21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6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30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604000" cy="990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253319-9760-49EB-BCA1-20B13EB4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100380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5FC11C-B45A-4933-AEB9-B2587D2F9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69899"/>
              </p:ext>
            </p:extLst>
          </p:nvPr>
        </p:nvGraphicFramePr>
        <p:xfrm>
          <a:off x="-24913" y="9238996"/>
          <a:ext cx="13257826" cy="72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26">
                  <a:extLst>
                    <a:ext uri="{9D8B030D-6E8A-4147-A177-3AD203B41FA5}">
                      <a16:colId xmlns:a16="http://schemas.microsoft.com/office/drawing/2014/main" val="1610056232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132080" marR="132080" marT="66040" marB="66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05373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32080" marR="132080" marT="66040" marB="660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2427577"/>
                  </a:ext>
                </a:extLst>
              </a:tr>
            </a:tbl>
          </a:graphicData>
        </a:graphic>
      </p:graphicFrame>
      <p:sp>
        <p:nvSpPr>
          <p:cNvPr id="13" name="Title 9">
            <a:extLst>
              <a:ext uri="{FF2B5EF4-FFF2-40B4-BE49-F238E27FC236}">
                <a16:creationId xmlns:a16="http://schemas.microsoft.com/office/drawing/2014/main" id="{358B9920-B222-4093-B9FB-34BC9D8A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7" y="1220225"/>
            <a:ext cx="12623383" cy="100380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603999" cy="990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3EC6D8B-F0B4-4D65-9CD3-5FEF5525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100380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68CBE4D-9DE2-4901-86B5-8016E5EF8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44815"/>
              </p:ext>
            </p:extLst>
          </p:nvPr>
        </p:nvGraphicFramePr>
        <p:xfrm>
          <a:off x="-24913" y="9238996"/>
          <a:ext cx="13257826" cy="72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26">
                  <a:extLst>
                    <a:ext uri="{9D8B030D-6E8A-4147-A177-3AD203B41FA5}">
                      <a16:colId xmlns:a16="http://schemas.microsoft.com/office/drawing/2014/main" val="1610056232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132080" marR="132080" marT="66040" marB="66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05373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32080" marR="132080" marT="66040" marB="660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242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3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319844" y="1393444"/>
            <a:ext cx="8576757" cy="17170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9844" y="3810510"/>
            <a:ext cx="8576757" cy="448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251" y="9011623"/>
            <a:ext cx="2983226" cy="467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2DB1EA-3D73-40F9-A763-48F787C351A7}" type="datetimeFigureOut">
              <a:rPr lang="en-GB" smtClean="0"/>
              <a:t>31/07/2021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2123" y="9007856"/>
            <a:ext cx="6581848" cy="462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02384" y="8981440"/>
            <a:ext cx="528320" cy="528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589" spc="0" baseline="0">
                <a:solidFill>
                  <a:srgbClr val="FFFFFF"/>
                </a:solidFill>
              </a:defRPr>
            </a:lvl1pPr>
          </a:lstStyle>
          <a:p>
            <a:fld id="{86259E88-FA18-4643-8F52-D0892ADCD2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13F230-4802-4737-8009-433B768AE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100380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415CC6-3DED-4547-A29A-35E9982DB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72872"/>
              </p:ext>
            </p:extLst>
          </p:nvPr>
        </p:nvGraphicFramePr>
        <p:xfrm>
          <a:off x="-24913" y="9238996"/>
          <a:ext cx="13257826" cy="72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26">
                  <a:extLst>
                    <a:ext uri="{9D8B030D-6E8A-4147-A177-3AD203B41FA5}">
                      <a16:colId xmlns:a16="http://schemas.microsoft.com/office/drawing/2014/main" val="1610056232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132080" marR="132080" marT="66040" marB="66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05373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32080" marR="132080" marT="66040" marB="660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242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1320759" rtl="0" eaLnBrk="1" latinLnBrk="0" hangingPunct="1">
        <a:lnSpc>
          <a:spcPct val="90000"/>
        </a:lnSpc>
        <a:spcBef>
          <a:spcPct val="0"/>
        </a:spcBef>
        <a:buNone/>
        <a:defRPr sz="3755" kern="1200" cap="all" spc="289" baseline="0">
          <a:solidFill>
            <a:srgbClr val="262626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60380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90570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20759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650949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898592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6pPr>
      <a:lvl7pPr marL="2146234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7pPr>
      <a:lvl8pPr marL="2393876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1519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video" Target="https://www.youtube.com/embed/0yBnIUX0QAE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media19.mp3"/><Relationship Id="rId7" Type="http://schemas.openxmlformats.org/officeDocument/2006/relationships/image" Target="../media/image30.png"/><Relationship Id="rId2" Type="http://schemas.microsoft.com/office/2007/relationships/media" Target="../media/media19.mp3"/><Relationship Id="rId1" Type="http://schemas.openxmlformats.org/officeDocument/2006/relationships/video" Target="https://www.youtube.com/embed/vabnZ9-ex7o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0.mp3"/><Relationship Id="rId10" Type="http://schemas.openxmlformats.org/officeDocument/2006/relationships/image" Target="../media/image5.png"/><Relationship Id="rId4" Type="http://schemas.microsoft.com/office/2007/relationships/media" Target="../media/media20.mp3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media21.mp3"/><Relationship Id="rId7" Type="http://schemas.openxmlformats.org/officeDocument/2006/relationships/image" Target="../media/image33.png"/><Relationship Id="rId2" Type="http://schemas.microsoft.com/office/2007/relationships/media" Target="../media/media21.mp3"/><Relationship Id="rId1" Type="http://schemas.openxmlformats.org/officeDocument/2006/relationships/video" Target="https://www.youtube.com/embed/ARt9HV9T0w8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2.mp3"/><Relationship Id="rId10" Type="http://schemas.openxmlformats.org/officeDocument/2006/relationships/image" Target="../media/image5.png"/><Relationship Id="rId4" Type="http://schemas.microsoft.com/office/2007/relationships/media" Target="../media/media22.mp3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23.mp3"/><Relationship Id="rId7" Type="http://schemas.openxmlformats.org/officeDocument/2006/relationships/image" Target="../media/image36.png"/><Relationship Id="rId2" Type="http://schemas.microsoft.com/office/2007/relationships/media" Target="../media/media23.mp3"/><Relationship Id="rId1" Type="http://schemas.openxmlformats.org/officeDocument/2006/relationships/video" Target="https://www.youtube.com/embed/yO9HPRU9AJo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4.mp3"/><Relationship Id="rId10" Type="http://schemas.openxmlformats.org/officeDocument/2006/relationships/image" Target="../media/image5.png"/><Relationship Id="rId4" Type="http://schemas.microsoft.com/office/2007/relationships/media" Target="../media/media24.mp3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media25.mp3"/><Relationship Id="rId7" Type="http://schemas.openxmlformats.org/officeDocument/2006/relationships/image" Target="../media/image39.png"/><Relationship Id="rId2" Type="http://schemas.microsoft.com/office/2007/relationships/media" Target="../media/media25.mp3"/><Relationship Id="rId1" Type="http://schemas.openxmlformats.org/officeDocument/2006/relationships/video" Target="https://www.youtube.com/embed/cFFBSSntZg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6.mp3"/><Relationship Id="rId10" Type="http://schemas.openxmlformats.org/officeDocument/2006/relationships/image" Target="../media/image5.png"/><Relationship Id="rId4" Type="http://schemas.microsoft.com/office/2007/relationships/media" Target="../media/media26.mp3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media27.mp3"/><Relationship Id="rId7" Type="http://schemas.openxmlformats.org/officeDocument/2006/relationships/image" Target="../media/image42.png"/><Relationship Id="rId2" Type="http://schemas.microsoft.com/office/2007/relationships/media" Target="../media/media27.mp3"/><Relationship Id="rId1" Type="http://schemas.openxmlformats.org/officeDocument/2006/relationships/video" Target="https://www.youtube.com/embed/mk48xRzuNvA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8.mp3"/><Relationship Id="rId10" Type="http://schemas.openxmlformats.org/officeDocument/2006/relationships/image" Target="../media/image5.png"/><Relationship Id="rId4" Type="http://schemas.microsoft.com/office/2007/relationships/media" Target="../media/media28.mp3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media29.mp3"/><Relationship Id="rId7" Type="http://schemas.openxmlformats.org/officeDocument/2006/relationships/image" Target="../media/image45.png"/><Relationship Id="rId2" Type="http://schemas.microsoft.com/office/2007/relationships/media" Target="../media/media29.mp3"/><Relationship Id="rId1" Type="http://schemas.openxmlformats.org/officeDocument/2006/relationships/video" Target="https://www.youtube.com/embed/h0v30jKH958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0.mp3"/><Relationship Id="rId10" Type="http://schemas.openxmlformats.org/officeDocument/2006/relationships/image" Target="../media/image5.png"/><Relationship Id="rId4" Type="http://schemas.microsoft.com/office/2007/relationships/media" Target="../media/media30.mp3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media31.mp3"/><Relationship Id="rId7" Type="http://schemas.openxmlformats.org/officeDocument/2006/relationships/image" Target="../media/image48.png"/><Relationship Id="rId2" Type="http://schemas.microsoft.com/office/2007/relationships/media" Target="../media/media31.mp3"/><Relationship Id="rId1" Type="http://schemas.openxmlformats.org/officeDocument/2006/relationships/video" Target="https://www.youtube.com/embed/ru0K8uYEZWw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2.mp3"/><Relationship Id="rId10" Type="http://schemas.openxmlformats.org/officeDocument/2006/relationships/image" Target="../media/image5.png"/><Relationship Id="rId4" Type="http://schemas.microsoft.com/office/2007/relationships/media" Target="../media/media32.mp3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media33.mp3"/><Relationship Id="rId7" Type="http://schemas.openxmlformats.org/officeDocument/2006/relationships/image" Target="../media/image51.png"/><Relationship Id="rId2" Type="http://schemas.microsoft.com/office/2007/relationships/media" Target="../media/media33.mp3"/><Relationship Id="rId1" Type="http://schemas.openxmlformats.org/officeDocument/2006/relationships/video" Target="https://www.youtube.com/embed/Nntd2fgMUYw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4.mp3"/><Relationship Id="rId10" Type="http://schemas.openxmlformats.org/officeDocument/2006/relationships/image" Target="../media/image5.png"/><Relationship Id="rId4" Type="http://schemas.microsoft.com/office/2007/relationships/media" Target="../media/media34.mp3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media35.mp3"/><Relationship Id="rId7" Type="http://schemas.openxmlformats.org/officeDocument/2006/relationships/image" Target="../media/image54.png"/><Relationship Id="rId2" Type="http://schemas.microsoft.com/office/2007/relationships/media" Target="../media/media35.mp3"/><Relationship Id="rId1" Type="http://schemas.openxmlformats.org/officeDocument/2006/relationships/video" Target="https://www.youtube.com/embed/ZyHubijUmp4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6.mp3"/><Relationship Id="rId10" Type="http://schemas.openxmlformats.org/officeDocument/2006/relationships/image" Target="../media/image5.png"/><Relationship Id="rId4" Type="http://schemas.microsoft.com/office/2007/relationships/media" Target="../media/media36.mp3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media37.mp3"/><Relationship Id="rId7" Type="http://schemas.openxmlformats.org/officeDocument/2006/relationships/image" Target="../media/image57.png"/><Relationship Id="rId2" Type="http://schemas.microsoft.com/office/2007/relationships/media" Target="../media/media37.mp3"/><Relationship Id="rId1" Type="http://schemas.openxmlformats.org/officeDocument/2006/relationships/video" Target="https://www.youtube.com/embed/Y4o_8zbelwY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8.mp3"/><Relationship Id="rId10" Type="http://schemas.openxmlformats.org/officeDocument/2006/relationships/image" Target="../media/image5.png"/><Relationship Id="rId4" Type="http://schemas.microsoft.com/office/2007/relationships/media" Target="../media/media38.mp3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video" Target="https://www.youtube.com/embed/WpYeekQkAdc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mp3"/><Relationship Id="rId10" Type="http://schemas.openxmlformats.org/officeDocument/2006/relationships/image" Target="../media/image5.png"/><Relationship Id="rId4" Type="http://schemas.microsoft.com/office/2007/relationships/media" Target="../media/media4.mp3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media39.mp3"/><Relationship Id="rId7" Type="http://schemas.openxmlformats.org/officeDocument/2006/relationships/image" Target="../media/image60.png"/><Relationship Id="rId2" Type="http://schemas.microsoft.com/office/2007/relationships/media" Target="../media/media39.mp3"/><Relationship Id="rId1" Type="http://schemas.openxmlformats.org/officeDocument/2006/relationships/video" Target="https://www.youtube.com/embed/uIbXvaE39wM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0.mp3"/><Relationship Id="rId10" Type="http://schemas.openxmlformats.org/officeDocument/2006/relationships/image" Target="../media/image5.png"/><Relationship Id="rId4" Type="http://schemas.microsoft.com/office/2007/relationships/media" Target="../media/media40.mp3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mp3"/><Relationship Id="rId7" Type="http://schemas.openxmlformats.org/officeDocument/2006/relationships/image" Target="../media/image9.png"/><Relationship Id="rId2" Type="http://schemas.microsoft.com/office/2007/relationships/media" Target="../media/media5.mp3"/><Relationship Id="rId1" Type="http://schemas.openxmlformats.org/officeDocument/2006/relationships/video" Target="https://www.youtube.com/embed/qBB_QOZNEdc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6.mp3"/><Relationship Id="rId10" Type="http://schemas.openxmlformats.org/officeDocument/2006/relationships/image" Target="../media/image5.png"/><Relationship Id="rId4" Type="http://schemas.microsoft.com/office/2007/relationships/media" Target="../media/media6.mp3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8.mp3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Layout" Target="../slideLayouts/slideLayout7.xml"/><Relationship Id="rId5" Type="http://schemas.openxmlformats.org/officeDocument/2006/relationships/video" Target="https://www.youtube.com/embed/L3wKzyIN1yk?feature=oembed" TargetMode="External"/><Relationship Id="rId10" Type="http://schemas.openxmlformats.org/officeDocument/2006/relationships/image" Target="../media/image14.jpeg"/><Relationship Id="rId4" Type="http://schemas.openxmlformats.org/officeDocument/2006/relationships/audio" Target="../media/media8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0.mp3"/><Relationship Id="rId7" Type="http://schemas.openxmlformats.org/officeDocument/2006/relationships/image" Target="../media/image1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Layout" Target="../slideLayouts/slideLayout7.xml"/><Relationship Id="rId5" Type="http://schemas.openxmlformats.org/officeDocument/2006/relationships/video" Target="https://www.youtube.com/embed/IPXIgEAGe4U?feature=oembed" TargetMode="External"/><Relationship Id="rId10" Type="http://schemas.openxmlformats.org/officeDocument/2006/relationships/image" Target="../media/image17.jpeg"/><Relationship Id="rId4" Type="http://schemas.openxmlformats.org/officeDocument/2006/relationships/audio" Target="../media/media10.mp3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1.mp3"/><Relationship Id="rId7" Type="http://schemas.openxmlformats.org/officeDocument/2006/relationships/image" Target="../media/image18.png"/><Relationship Id="rId2" Type="http://schemas.microsoft.com/office/2007/relationships/media" Target="../media/media11.mp3"/><Relationship Id="rId1" Type="http://schemas.openxmlformats.org/officeDocument/2006/relationships/video" Target="https://www.youtube.com/embed/btPJPFnesV4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2.mp3"/><Relationship Id="rId10" Type="http://schemas.openxmlformats.org/officeDocument/2006/relationships/image" Target="../media/image5.png"/><Relationship Id="rId4" Type="http://schemas.microsoft.com/office/2007/relationships/media" Target="../media/media12.mp3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4.mp3"/><Relationship Id="rId7" Type="http://schemas.openxmlformats.org/officeDocument/2006/relationships/image" Target="../media/image21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slideLayout" Target="../slideLayouts/slideLayout7.xml"/><Relationship Id="rId5" Type="http://schemas.openxmlformats.org/officeDocument/2006/relationships/video" Target="https://www.youtube.com/embed/eFTLKWw542g?feature=oembed" TargetMode="External"/><Relationship Id="rId10" Type="http://schemas.openxmlformats.org/officeDocument/2006/relationships/image" Target="../media/image23.jpeg"/><Relationship Id="rId4" Type="http://schemas.openxmlformats.org/officeDocument/2006/relationships/audio" Target="../media/media14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15.mp3"/><Relationship Id="rId7" Type="http://schemas.openxmlformats.org/officeDocument/2006/relationships/image" Target="../media/image24.png"/><Relationship Id="rId2" Type="http://schemas.microsoft.com/office/2007/relationships/media" Target="../media/media15.mp3"/><Relationship Id="rId1" Type="http://schemas.openxmlformats.org/officeDocument/2006/relationships/video" Target="https://www.youtube.com/embed/_Yhyp-_hX2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6.mp3"/><Relationship Id="rId10" Type="http://schemas.openxmlformats.org/officeDocument/2006/relationships/image" Target="../media/image5.png"/><Relationship Id="rId4" Type="http://schemas.microsoft.com/office/2007/relationships/media" Target="../media/media16.mp3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8.mp3"/><Relationship Id="rId7" Type="http://schemas.openxmlformats.org/officeDocument/2006/relationships/image" Target="../media/image27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slideLayout" Target="../slideLayouts/slideLayout7.xml"/><Relationship Id="rId5" Type="http://schemas.openxmlformats.org/officeDocument/2006/relationships/video" Target="https://www.youtube.com/embed/Nym5stAJAt8?feature=oembed" TargetMode="External"/><Relationship Id="rId10" Type="http://schemas.openxmlformats.org/officeDocument/2006/relationships/image" Target="../media/image29.jpeg"/><Relationship Id="rId4" Type="http://schemas.openxmlformats.org/officeDocument/2006/relationships/audio" Target="../media/media18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51342"/>
              </p:ext>
            </p:extLst>
          </p:nvPr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37450"/>
              </p:ext>
            </p:extLst>
          </p:nvPr>
        </p:nvGraphicFramePr>
        <p:xfrm>
          <a:off x="3355218" y="1125262"/>
          <a:ext cx="9697964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302580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juːljʊleɪt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,ˈ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ʌljʊleɪt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Latin</a:t>
                      </a:r>
                    </a:p>
                    <a:p>
                      <a:pPr algn="ctr"/>
                      <a:r>
                        <a:rPr lang="en-GB" sz="22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ululat</a:t>
                      </a:r>
                      <a:r>
                        <a:rPr lang="en-GB" sz="22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‘howled, shrieked’</a:t>
                      </a:r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Verb: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howl or wail as an expression of strong emotion, typically grief.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“In complete darkness, it is only knowledge and wisdom that separates us.” 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Janet Jackson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875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TOPLOADER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: “Dancing in the Moonlight”</a:t>
                      </a:r>
                    </a:p>
                    <a:p>
                      <a:pPr algn="ctr"/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2000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395196"/>
                  </a:ext>
                </a:extLst>
              </a:tr>
              <a:tr h="99627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169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ULULATE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0F4FB-AB36-4B45-9C7C-9EE4015E2D8A}"/>
              </a:ext>
            </a:extLst>
          </p:cNvPr>
          <p:cNvSpPr txBox="1"/>
          <p:nvPr/>
        </p:nvSpPr>
        <p:spPr>
          <a:xfrm>
            <a:off x="3365195" y="5120645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Dark Matter</a:t>
            </a:r>
          </a:p>
        </p:txBody>
      </p:sp>
      <p:pic>
        <p:nvPicPr>
          <p:cNvPr id="13" name="Online Media 12" title="Toploader - Dancing in the Moonlight (Official Video)">
            <a:hlinkClick r:id="" action="ppaction://media"/>
            <a:extLst>
              <a:ext uri="{FF2B5EF4-FFF2-40B4-BE49-F238E27FC236}">
                <a16:creationId xmlns:a16="http://schemas.microsoft.com/office/drawing/2014/main" id="{70245C61-C7C1-49BA-A6A9-D5DB434955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0425" y="5077104"/>
            <a:ext cx="5580000" cy="4034041"/>
          </a:xfrm>
          <a:prstGeom prst="rect">
            <a:avLst/>
          </a:prstGeom>
        </p:spPr>
      </p:pic>
      <p:pic>
        <p:nvPicPr>
          <p:cNvPr id="14" name="ULULATE">
            <a:hlinkClick r:id="" action="ppaction://media"/>
            <a:extLst>
              <a:ext uri="{FF2B5EF4-FFF2-40B4-BE49-F238E27FC236}">
                <a16:creationId xmlns:a16="http://schemas.microsoft.com/office/drawing/2014/main" id="{464D0D63-E995-4D1D-B340-53C90AC90E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65195" y="152571"/>
            <a:ext cx="609600" cy="609600"/>
          </a:xfrm>
          <a:prstGeom prst="rect">
            <a:avLst/>
          </a:prstGeom>
        </p:spPr>
      </p:pic>
      <p:pic>
        <p:nvPicPr>
          <p:cNvPr id="15" name="Dark Matter">
            <a:hlinkClick r:id="" action="ppaction://media"/>
            <a:extLst>
              <a:ext uri="{FF2B5EF4-FFF2-40B4-BE49-F238E27FC236}">
                <a16:creationId xmlns:a16="http://schemas.microsoft.com/office/drawing/2014/main" id="{D99703D5-BDE7-41CE-934E-031DE134345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57270" y="244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15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3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9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82745"/>
              </p:ext>
            </p:extLst>
          </p:nvPr>
        </p:nvGraphicFramePr>
        <p:xfrm>
          <a:off x="3355217" y="1125261"/>
          <a:ext cx="9697964" cy="807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39569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drəˈkəʊnɪən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Late 19th century English </a:t>
                      </a:r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Excessively harsh and severe.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"This world would be a whole lot better if we just made an effort to be less horrible to one another.“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Ellen Page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06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NIRVANA: “Come as you are”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1992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3351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August 1924 – 1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December 1987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28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DRACONIAN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4"/>
            <a:ext cx="404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James Arthur Baldwin</a:t>
            </a:r>
          </a:p>
        </p:txBody>
      </p:sp>
      <p:pic>
        <p:nvPicPr>
          <p:cNvPr id="12" name="Online Media 11" title="Nirvana - Come As You Are">
            <a:hlinkClick r:id="" action="ppaction://media"/>
            <a:extLst>
              <a:ext uri="{FF2B5EF4-FFF2-40B4-BE49-F238E27FC236}">
                <a16:creationId xmlns:a16="http://schemas.microsoft.com/office/drawing/2014/main" id="{8730B600-B39C-4FEB-9C2E-3FF125B0DC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0" y="4907724"/>
            <a:ext cx="5630940" cy="4285101"/>
          </a:xfrm>
          <a:prstGeom prst="rect">
            <a:avLst/>
          </a:prstGeom>
        </p:spPr>
      </p:pic>
      <p:pic>
        <p:nvPicPr>
          <p:cNvPr id="14" name="DRACONIAN">
            <a:hlinkClick r:id="" action="ppaction://media"/>
            <a:extLst>
              <a:ext uri="{FF2B5EF4-FFF2-40B4-BE49-F238E27FC236}">
                <a16:creationId xmlns:a16="http://schemas.microsoft.com/office/drawing/2014/main" id="{3B1C9397-569C-4A7F-B2B6-D6115C2314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84424" y="152571"/>
            <a:ext cx="609600" cy="609600"/>
          </a:xfrm>
          <a:prstGeom prst="rect">
            <a:avLst/>
          </a:prstGeom>
        </p:spPr>
      </p:pic>
      <p:pic>
        <p:nvPicPr>
          <p:cNvPr id="15" name="James Baldwin">
            <a:hlinkClick r:id="" action="ppaction://media"/>
            <a:extLst>
              <a:ext uri="{FF2B5EF4-FFF2-40B4-BE49-F238E27FC236}">
                <a16:creationId xmlns:a16="http://schemas.microsoft.com/office/drawing/2014/main" id="{A295ED61-5004-4F23-A7E1-47A5502CD86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76499" y="244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7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19059"/>
              </p:ext>
            </p:extLst>
          </p:nvPr>
        </p:nvGraphicFramePr>
        <p:xfrm>
          <a:off x="3355217" y="1125261"/>
          <a:ext cx="9697964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39569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ɪˈfɛm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(ə)r(ə)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l,ɪˈfiːm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(ə)r(ə)l/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 </a:t>
                      </a:r>
                    </a:p>
                    <a:p>
                      <a:pPr algn="ctr"/>
                      <a:r>
                        <a:rPr lang="en-GB" sz="22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ephēmeros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Lasting for a very short time.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"Whatever it is you're seeking won't come in the form you're expecting." 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 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Haruki Murakami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06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GLORIA GAYNOR: “I will survive”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3351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May 1914 – 9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May 1986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28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EPHEMERAL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4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Tenzing</a:t>
            </a: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Norgay</a:t>
            </a:r>
          </a:p>
        </p:txBody>
      </p:sp>
      <p:pic>
        <p:nvPicPr>
          <p:cNvPr id="12" name="Online Media 11" title="Gloria Gaynor - I Will Survive [Official Video] 1978 [Audio iTunes Plus AAC M4A]">
            <a:hlinkClick r:id="" action="ppaction://media"/>
            <a:extLst>
              <a:ext uri="{FF2B5EF4-FFF2-40B4-BE49-F238E27FC236}">
                <a16:creationId xmlns:a16="http://schemas.microsoft.com/office/drawing/2014/main" id="{9E7C1047-4BE7-438E-83D8-650C1C9FDB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07724"/>
            <a:ext cx="5652710" cy="4285101"/>
          </a:xfrm>
          <a:prstGeom prst="rect">
            <a:avLst/>
          </a:prstGeom>
        </p:spPr>
      </p:pic>
      <p:pic>
        <p:nvPicPr>
          <p:cNvPr id="14" name="Norgay">
            <a:hlinkClick r:id="" action="ppaction://media"/>
            <a:extLst>
              <a:ext uri="{FF2B5EF4-FFF2-40B4-BE49-F238E27FC236}">
                <a16:creationId xmlns:a16="http://schemas.microsoft.com/office/drawing/2014/main" id="{C96AF6A3-DE16-4613-8A28-9A67AF1C47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07669" y="174147"/>
            <a:ext cx="609600" cy="609600"/>
          </a:xfrm>
          <a:prstGeom prst="rect">
            <a:avLst/>
          </a:prstGeom>
        </p:spPr>
      </p:pic>
      <p:pic>
        <p:nvPicPr>
          <p:cNvPr id="15" name="EPHEMERAL">
            <a:hlinkClick r:id="" action="ppaction://media"/>
            <a:extLst>
              <a:ext uri="{FF2B5EF4-FFF2-40B4-BE49-F238E27FC236}">
                <a16:creationId xmlns:a16="http://schemas.microsoft.com/office/drawing/2014/main" id="{DC89E520-161A-4AB3-BC9A-59CFE775DDB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99744" y="266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7683"/>
              </p:ext>
            </p:extLst>
          </p:nvPr>
        </p:nvGraphicFramePr>
        <p:xfrm>
          <a:off x="3355217" y="1125262"/>
          <a:ext cx="9697964" cy="7996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44785">
                <a:tc rowSpan="2">
                  <a:txBody>
                    <a:bodyPr/>
                    <a:lstStyle/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flɒts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(ə)m/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Anglo-Norman French </a:t>
                      </a:r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floteson</a:t>
                      </a:r>
                      <a:endParaRPr lang="en-GB" sz="2000" b="1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People or things that have been rejected or discarded as worthless.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“Real integrity is doing the right thing, knowing that nobody’s going to know whether you did it or not.” 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Oprah Winfrey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77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UNCLE </a:t>
                      </a:r>
                      <a:r>
                        <a:rPr lang="en-GB" sz="2400" b="1" dirty="0" err="1">
                          <a:latin typeface="Century Gothic" panose="020B0502020202020204" pitchFamily="34" charset="0"/>
                        </a:rPr>
                        <a:t>KRACKER</a:t>
                      </a: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: “Follow Me”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2001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873241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July 1923 – 18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June 2014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900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FLOTSAM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743544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Stephanie </a:t>
            </a:r>
            <a:r>
              <a:rPr lang="en-GB" sz="32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Kwolek</a:t>
            </a:r>
            <a:endParaRPr lang="en-GB" sz="3200" b="1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Online Media 11" title="Follow Me Uncle Kracker Lyrics.wmv">
            <a:hlinkClick r:id="" action="ppaction://media"/>
            <a:extLst>
              <a:ext uri="{FF2B5EF4-FFF2-40B4-BE49-F238E27FC236}">
                <a16:creationId xmlns:a16="http://schemas.microsoft.com/office/drawing/2014/main" id="{51796E9C-8EEE-4FB1-8369-A40CCB5331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0" y="4824025"/>
            <a:ext cx="5630940" cy="4298204"/>
          </a:xfrm>
          <a:prstGeom prst="rect">
            <a:avLst/>
          </a:prstGeom>
        </p:spPr>
      </p:pic>
      <p:pic>
        <p:nvPicPr>
          <p:cNvPr id="14" name="Kwolek">
            <a:hlinkClick r:id="" action="ppaction://media"/>
            <a:extLst>
              <a:ext uri="{FF2B5EF4-FFF2-40B4-BE49-F238E27FC236}">
                <a16:creationId xmlns:a16="http://schemas.microsoft.com/office/drawing/2014/main" id="{F3DBA90C-D703-4F8D-BFCF-A01BC54564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9964" y="103162"/>
            <a:ext cx="609600" cy="609600"/>
          </a:xfrm>
          <a:prstGeom prst="rect">
            <a:avLst/>
          </a:prstGeom>
        </p:spPr>
      </p:pic>
      <p:pic>
        <p:nvPicPr>
          <p:cNvPr id="15" name="FLOTSAM">
            <a:hlinkClick r:id="" action="ppaction://media"/>
            <a:extLst>
              <a:ext uri="{FF2B5EF4-FFF2-40B4-BE49-F238E27FC236}">
                <a16:creationId xmlns:a16="http://schemas.microsoft.com/office/drawing/2014/main" id="{7BD01808-D0D9-4E88-B5AA-6032150B637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42039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40374"/>
              </p:ext>
            </p:extLst>
          </p:nvPr>
        </p:nvGraphicFramePr>
        <p:xfrm>
          <a:off x="3355217" y="1125262"/>
          <a:ext cx="9697964" cy="802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44785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dʒɪb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rɪʃ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Century English</a:t>
                      </a:r>
                      <a:endParaRPr lang="en-GB" sz="1800" b="1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Unintelligible or meaningless speech or writing; nonsense.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“None can destroy iron, but its own rust can! Likewise none can destroy a person, but its own mindset can!” 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Ratan Tata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77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NATASHA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BEDDINGFIELD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: “Unwritten”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2004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16784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May 1799 – 9 March 1847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5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GIBBERISH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743544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Mary Anning</a:t>
            </a:r>
          </a:p>
        </p:txBody>
      </p:sp>
      <p:pic>
        <p:nvPicPr>
          <p:cNvPr id="12" name="Online Media 11" title="Natasha Bedingfield - Unwritten (Official Video)">
            <a:hlinkClick r:id="" action="ppaction://media"/>
            <a:extLst>
              <a:ext uri="{FF2B5EF4-FFF2-40B4-BE49-F238E27FC236}">
                <a16:creationId xmlns:a16="http://schemas.microsoft.com/office/drawing/2014/main" id="{97697CEC-7F2D-412B-A66E-2F77B88534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794954"/>
            <a:ext cx="5652711" cy="4296529"/>
          </a:xfrm>
          <a:prstGeom prst="rect">
            <a:avLst/>
          </a:prstGeom>
        </p:spPr>
      </p:pic>
      <p:pic>
        <p:nvPicPr>
          <p:cNvPr id="14" name="Mary Anning">
            <a:hlinkClick r:id="" action="ppaction://media"/>
            <a:extLst>
              <a:ext uri="{FF2B5EF4-FFF2-40B4-BE49-F238E27FC236}">
                <a16:creationId xmlns:a16="http://schemas.microsoft.com/office/drawing/2014/main" id="{765655D6-0AC7-411B-A6AE-DEC527300E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41272" y="103162"/>
            <a:ext cx="609600" cy="609600"/>
          </a:xfrm>
          <a:prstGeom prst="rect">
            <a:avLst/>
          </a:prstGeom>
        </p:spPr>
      </p:pic>
      <p:pic>
        <p:nvPicPr>
          <p:cNvPr id="15" name="GIBBERISH">
            <a:hlinkClick r:id="" action="ppaction://media"/>
            <a:extLst>
              <a:ext uri="{FF2B5EF4-FFF2-40B4-BE49-F238E27FC236}">
                <a16:creationId xmlns:a16="http://schemas.microsoft.com/office/drawing/2014/main" id="{1C8580FE-7F53-4F6A-904C-3A934E3E129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33347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0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29678"/>
              </p:ext>
            </p:extLst>
          </p:nvPr>
        </p:nvGraphicFramePr>
        <p:xfrm>
          <a:off x="3355217" y="1125262"/>
          <a:ext cx="9697964" cy="802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4478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hapˈhazəd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Late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Century English</a:t>
                      </a:r>
                      <a:endParaRPr lang="en-GB" sz="2000" b="1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Lacking any obvious principle of organization.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“Everybody has goals, aspirations or whatever, and everybody has been at a point in their life where nobody believed in them.” </a:t>
                      </a: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Eminem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77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THE SCRIPT ft WILL I AM: “Hall of Fame”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2012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16784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Pink Gang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5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HAPHAZARD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743544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lang="en-GB" sz="36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Gulabi</a:t>
            </a:r>
            <a:r>
              <a:rPr lang="en-GB" sz="36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Gang</a:t>
            </a:r>
          </a:p>
        </p:txBody>
      </p:sp>
      <p:pic>
        <p:nvPicPr>
          <p:cNvPr id="12" name="Online Media 11" title="The Script - Hall of Fame (Official Video) ft. will.i.am">
            <a:hlinkClick r:id="" action="ppaction://media"/>
            <a:extLst>
              <a:ext uri="{FF2B5EF4-FFF2-40B4-BE49-F238E27FC236}">
                <a16:creationId xmlns:a16="http://schemas.microsoft.com/office/drawing/2014/main" id="{801AC86C-3F61-4D16-809C-1C03BFE709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743544"/>
            <a:ext cx="5652711" cy="4403878"/>
          </a:xfrm>
          <a:prstGeom prst="rect">
            <a:avLst/>
          </a:prstGeom>
        </p:spPr>
      </p:pic>
      <p:pic>
        <p:nvPicPr>
          <p:cNvPr id="14" name="HAPHAZARD">
            <a:hlinkClick r:id="" action="ppaction://media"/>
            <a:extLst>
              <a:ext uri="{FF2B5EF4-FFF2-40B4-BE49-F238E27FC236}">
                <a16:creationId xmlns:a16="http://schemas.microsoft.com/office/drawing/2014/main" id="{84167544-8E22-4139-8107-5FFE5813B5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83681" y="103162"/>
            <a:ext cx="609600" cy="609600"/>
          </a:xfrm>
          <a:prstGeom prst="rect">
            <a:avLst/>
          </a:prstGeom>
        </p:spPr>
      </p:pic>
      <p:pic>
        <p:nvPicPr>
          <p:cNvPr id="15" name="Gan">
            <a:hlinkClick r:id="" action="ppaction://media"/>
            <a:extLst>
              <a:ext uri="{FF2B5EF4-FFF2-40B4-BE49-F238E27FC236}">
                <a16:creationId xmlns:a16="http://schemas.microsoft.com/office/drawing/2014/main" id="{342971FE-4A2F-4B22-A6BB-A1D8E8CB5AA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5756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8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77550"/>
              </p:ext>
            </p:extLst>
          </p:nvPr>
        </p:nvGraphicFramePr>
        <p:xfrm>
          <a:off x="3355217" y="1125262"/>
          <a:ext cx="9697964" cy="81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ɪnˈdɒmɪtəb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(ə)l/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200" b="0" dirty="0">
                          <a:latin typeface="Century Gothic" panose="020B0502020202020204" pitchFamily="34" charset="0"/>
                        </a:rPr>
                        <a:t>From</a:t>
                      </a:r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200" b="0" dirty="0">
                          <a:latin typeface="Century Gothic" panose="020B0502020202020204" pitchFamily="34" charset="0"/>
                        </a:rPr>
                        <a:t>late Latin </a:t>
                      </a:r>
                    </a:p>
                    <a:p>
                      <a:pPr algn="ctr"/>
                      <a:r>
                        <a:rPr lang="en-US" sz="22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in-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‘not’ +  </a:t>
                      </a:r>
                      <a:r>
                        <a:rPr lang="en-US" sz="22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domitare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‘to tame’.</a:t>
                      </a:r>
                      <a:endParaRPr lang="en-GB" sz="2200" b="1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Impossible to subdue or defeat.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“In order to be irreplaceable one must always be different”</a:t>
                      </a:r>
                    </a:p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- Coco Chanel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JESS GLYNNE: Thursday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2018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July 1908 – 24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January 1993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INDOMITABLE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Thurgood Marshall</a:t>
            </a:r>
          </a:p>
        </p:txBody>
      </p:sp>
      <p:pic>
        <p:nvPicPr>
          <p:cNvPr id="12" name="Online Media 11" title="Jess Glynne - Thursday (Official Video)">
            <a:hlinkClick r:id="" action="ppaction://media"/>
            <a:extLst>
              <a:ext uri="{FF2B5EF4-FFF2-40B4-BE49-F238E27FC236}">
                <a16:creationId xmlns:a16="http://schemas.microsoft.com/office/drawing/2014/main" id="{056622EB-4F8E-4581-A3CA-CB96E67E5E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953000"/>
            <a:ext cx="5652711" cy="4342084"/>
          </a:xfrm>
          <a:prstGeom prst="rect">
            <a:avLst/>
          </a:prstGeom>
        </p:spPr>
      </p:pic>
      <p:pic>
        <p:nvPicPr>
          <p:cNvPr id="14" name="Marshall">
            <a:hlinkClick r:id="" action="ppaction://media"/>
            <a:extLst>
              <a:ext uri="{FF2B5EF4-FFF2-40B4-BE49-F238E27FC236}">
                <a16:creationId xmlns:a16="http://schemas.microsoft.com/office/drawing/2014/main" id="{B0062D14-0FF5-475F-9F7D-9F7F959C68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02325" y="174146"/>
            <a:ext cx="609600" cy="609600"/>
          </a:xfrm>
          <a:prstGeom prst="rect">
            <a:avLst/>
          </a:prstGeom>
        </p:spPr>
      </p:pic>
      <p:pic>
        <p:nvPicPr>
          <p:cNvPr id="15" name="INDOMITABLE">
            <a:hlinkClick r:id="" action="ppaction://media"/>
            <a:extLst>
              <a:ext uri="{FF2B5EF4-FFF2-40B4-BE49-F238E27FC236}">
                <a16:creationId xmlns:a16="http://schemas.microsoft.com/office/drawing/2014/main" id="{5B77BDDF-AD8E-4076-B00E-3EA4D8B2CA3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94400" y="266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7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72353"/>
              </p:ext>
            </p:extLst>
          </p:nvPr>
        </p:nvGraphicFramePr>
        <p:xfrm>
          <a:off x="3355217" y="1125262"/>
          <a:ext cx="9697964" cy="8077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zʌɡzwaŋ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zuːɡzwaŋ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From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German</a:t>
                      </a:r>
                    </a:p>
                    <a:p>
                      <a:pPr algn="ctr"/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Zug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‘move’+ </a:t>
                      </a:r>
                      <a:r>
                        <a:rPr lang="en-GB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Zwang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‘compulsion’.</a:t>
                      </a:r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situation in which the obligation to make a move in one's turn is a serious, often decisive, disadvantage.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“If everything was perfect, you would never learn and you would never grow.” 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Beyoncé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JUSTINE TIMBERLAKE: “Can’t stop the feeling”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2016</a:t>
                      </a:r>
                      <a:endParaRPr lang="en-GB" sz="18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April 1771 – 22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April 1833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ZUGZWANG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Richard Trevithick</a:t>
            </a:r>
          </a:p>
        </p:txBody>
      </p:sp>
      <p:pic>
        <p:nvPicPr>
          <p:cNvPr id="12" name="Online Media 11" title="CAN'T STOP THE FEELING! (From DreamWorks Animation's &quot;Trolls&quot;) (Official Video)">
            <a:hlinkClick r:id="" action="ppaction://media"/>
            <a:extLst>
              <a:ext uri="{FF2B5EF4-FFF2-40B4-BE49-F238E27FC236}">
                <a16:creationId xmlns:a16="http://schemas.microsoft.com/office/drawing/2014/main" id="{8DA4069B-E717-4DBD-9C96-0A3E7FE41B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398656" y="4919204"/>
            <a:ext cx="5589211" cy="4115939"/>
          </a:xfrm>
          <a:prstGeom prst="rect">
            <a:avLst/>
          </a:prstGeom>
        </p:spPr>
      </p:pic>
      <p:pic>
        <p:nvPicPr>
          <p:cNvPr id="14" name="ZUGZWANG">
            <a:hlinkClick r:id="" action="ppaction://media"/>
            <a:extLst>
              <a:ext uri="{FF2B5EF4-FFF2-40B4-BE49-F238E27FC236}">
                <a16:creationId xmlns:a16="http://schemas.microsoft.com/office/drawing/2014/main" id="{E90FE472-F37F-44BC-BF17-D8027F6921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02869" y="103162"/>
            <a:ext cx="609600" cy="609600"/>
          </a:xfrm>
          <a:prstGeom prst="rect">
            <a:avLst/>
          </a:prstGeom>
        </p:spPr>
      </p:pic>
      <p:pic>
        <p:nvPicPr>
          <p:cNvPr id="15" name="Trevithick">
            <a:hlinkClick r:id="" action="ppaction://media"/>
            <a:extLst>
              <a:ext uri="{FF2B5EF4-FFF2-40B4-BE49-F238E27FC236}">
                <a16:creationId xmlns:a16="http://schemas.microsoft.com/office/drawing/2014/main" id="{90E10FD1-9310-4B04-9FDC-E5F9EB0FD77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94944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9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0769"/>
              </p:ext>
            </p:extLst>
          </p:nvPr>
        </p:nvGraphicFramePr>
        <p:xfrm>
          <a:off x="3355217" y="1125262"/>
          <a:ext cx="9697964" cy="8077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bəˈzəːk,bəˈsəːk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From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Old Norse</a:t>
                      </a:r>
                    </a:p>
                    <a:p>
                      <a:pPr algn="ctr"/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birn</a:t>
                      </a:r>
                      <a:r>
                        <a:rPr lang="en-GB" sz="20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bjorn</a:t>
                      </a:r>
                      <a:r>
                        <a:rPr lang="en-GB" sz="20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‘Bear’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serkr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‘coat’</a:t>
                      </a:r>
                    </a:p>
                    <a:p>
                      <a:pPr algn="ctr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Out of control with anger or excitement; wild or frenzied.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“Accept no ones definition of your life. Define yourself.”</a:t>
                      </a:r>
                    </a:p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-Harvey Fierstein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EAGLE EYED CHERRY: “Save Tonight”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1997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November 1919 – 6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July 1944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atin typeface="Century Gothic" panose="020B0502020202020204" pitchFamily="34" charset="0"/>
              </a:rPr>
              <a:t>BESERK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Andree </a:t>
            </a:r>
            <a:r>
              <a:rPr lang="en-GB" sz="32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Borrel</a:t>
            </a:r>
            <a:endParaRPr lang="en-GB" sz="3200" b="1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Online Media 11" title="Eagle-Eye Cherry - Save Tonight (Official Video)">
            <a:hlinkClick r:id="" action="ppaction://media"/>
            <a:extLst>
              <a:ext uri="{FF2B5EF4-FFF2-40B4-BE49-F238E27FC236}">
                <a16:creationId xmlns:a16="http://schemas.microsoft.com/office/drawing/2014/main" id="{F1F6A33E-CFC4-48C0-B102-F8B3EDB22A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0" y="4897434"/>
            <a:ext cx="5544000" cy="4229071"/>
          </a:xfrm>
          <a:prstGeom prst="rect">
            <a:avLst/>
          </a:prstGeom>
        </p:spPr>
      </p:pic>
      <p:pic>
        <p:nvPicPr>
          <p:cNvPr id="14" name="Borrel">
            <a:hlinkClick r:id="" action="ppaction://media"/>
            <a:extLst>
              <a:ext uri="{FF2B5EF4-FFF2-40B4-BE49-F238E27FC236}">
                <a16:creationId xmlns:a16="http://schemas.microsoft.com/office/drawing/2014/main" id="{0AB31C53-7027-4DF2-A5EB-05BAC0EF93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19563" y="174146"/>
            <a:ext cx="609600" cy="609600"/>
          </a:xfrm>
          <a:prstGeom prst="rect">
            <a:avLst/>
          </a:prstGeom>
        </p:spPr>
      </p:pic>
      <p:pic>
        <p:nvPicPr>
          <p:cNvPr id="15" name="BERSERK">
            <a:hlinkClick r:id="" action="ppaction://media"/>
            <a:extLst>
              <a:ext uri="{FF2B5EF4-FFF2-40B4-BE49-F238E27FC236}">
                <a16:creationId xmlns:a16="http://schemas.microsoft.com/office/drawing/2014/main" id="{05ED0001-6CEF-4217-B7F3-3726B0708E6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11638" y="266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3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03118"/>
              </p:ext>
            </p:extLst>
          </p:nvPr>
        </p:nvGraphicFramePr>
        <p:xfrm>
          <a:off x="3355217" y="1125262"/>
          <a:ext cx="9697964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hʌɪˈpəːbəli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b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late Middle English</a:t>
                      </a: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Exaggerated statements or claims not meant to be taken literally.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more you know who you are, and what you want, the less you let things upset you. </a:t>
                      </a: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Sofia Coppola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(In the film Lost In Translation)</a:t>
                      </a: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TAYLOR SWIFT: “Only the Young”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2020</a:t>
                      </a:r>
                      <a:endParaRPr lang="en-GB" sz="20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September 1848 – 11</a:t>
                      </a:r>
                      <a:r>
                        <a:rPr lang="en-US" sz="14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December 1928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HYPERBOLE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Lewis Latimer</a:t>
            </a:r>
          </a:p>
        </p:txBody>
      </p:sp>
      <p:pic>
        <p:nvPicPr>
          <p:cNvPr id="12" name="Online Media 11" title="Taylor Swift - Only The Young  (Music Video)">
            <a:hlinkClick r:id="" action="ppaction://media"/>
            <a:extLst>
              <a:ext uri="{FF2B5EF4-FFF2-40B4-BE49-F238E27FC236}">
                <a16:creationId xmlns:a16="http://schemas.microsoft.com/office/drawing/2014/main" id="{1CF97CC2-FBD3-4925-A286-DD6A7B72B3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897433"/>
            <a:ext cx="5652711" cy="4295392"/>
          </a:xfrm>
          <a:prstGeom prst="rect">
            <a:avLst/>
          </a:prstGeom>
        </p:spPr>
      </p:pic>
      <p:pic>
        <p:nvPicPr>
          <p:cNvPr id="14" name="Latimer">
            <a:hlinkClick r:id="" action="ppaction://media"/>
            <a:extLst>
              <a:ext uri="{FF2B5EF4-FFF2-40B4-BE49-F238E27FC236}">
                <a16:creationId xmlns:a16="http://schemas.microsoft.com/office/drawing/2014/main" id="{F3E611C7-10F0-44AA-8ADF-500F0B1A66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98069" y="103162"/>
            <a:ext cx="609600" cy="609600"/>
          </a:xfrm>
          <a:prstGeom prst="rect">
            <a:avLst/>
          </a:prstGeom>
        </p:spPr>
      </p:pic>
      <p:pic>
        <p:nvPicPr>
          <p:cNvPr id="15" name="HYPERBOLE">
            <a:hlinkClick r:id="" action="ppaction://media"/>
            <a:extLst>
              <a:ext uri="{FF2B5EF4-FFF2-40B4-BE49-F238E27FC236}">
                <a16:creationId xmlns:a16="http://schemas.microsoft.com/office/drawing/2014/main" id="{F0EFC76C-F5AF-4F22-B385-BB9111537B1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90144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7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2095"/>
              </p:ext>
            </p:extLst>
          </p:nvPr>
        </p:nvGraphicFramePr>
        <p:xfrm>
          <a:off x="3355217" y="1125262"/>
          <a:ext cx="9697964" cy="8095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486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4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ɪnˈɛfəb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(ə)l/</a:t>
                      </a:r>
                    </a:p>
                    <a:p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Latin</a:t>
                      </a:r>
                    </a:p>
                    <a:p>
                      <a:pPr algn="ctr"/>
                      <a:r>
                        <a:rPr lang="en-GB" sz="20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in-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‘not’ + </a:t>
                      </a:r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effabilis</a:t>
                      </a:r>
                      <a:endParaRPr lang="en-GB" sz="20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Too great or extreme to be expressed or described in words.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have discovered in life that there are ways of getting almost anywhere you want to go, if you really want to go.</a:t>
                      </a:r>
                      <a:br>
                        <a:rPr lang="en-US" sz="1900" dirty="0">
                          <a:latin typeface="Century Gothic" panose="020B0502020202020204" pitchFamily="34" charset="0"/>
                        </a:rPr>
                      </a:br>
                      <a:endParaRPr lang="en-US" sz="19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9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Langston Hughes</a:t>
                      </a:r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272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FALL OUT BOY: “Immortals”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2014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3053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July 1867 – February 1938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760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INEFFABLE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Gertrude Benham</a:t>
            </a:r>
          </a:p>
        </p:txBody>
      </p:sp>
      <p:pic>
        <p:nvPicPr>
          <p:cNvPr id="12" name="Online Media 11" title="Fall Out Boy - Immortals (from Big Hero 6)">
            <a:hlinkClick r:id="" action="ppaction://media"/>
            <a:extLst>
              <a:ext uri="{FF2B5EF4-FFF2-40B4-BE49-F238E27FC236}">
                <a16:creationId xmlns:a16="http://schemas.microsoft.com/office/drawing/2014/main" id="{4447F346-A896-498D-B97B-4C87A0C5FB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953000"/>
            <a:ext cx="5652711" cy="4267776"/>
          </a:xfrm>
          <a:prstGeom prst="rect">
            <a:avLst/>
          </a:prstGeom>
        </p:spPr>
      </p:pic>
      <p:pic>
        <p:nvPicPr>
          <p:cNvPr id="14" name="INEFFABLE">
            <a:hlinkClick r:id="" action="ppaction://media"/>
            <a:extLst>
              <a:ext uri="{FF2B5EF4-FFF2-40B4-BE49-F238E27FC236}">
                <a16:creationId xmlns:a16="http://schemas.microsoft.com/office/drawing/2014/main" id="{68B0DF7A-EA4A-4588-9501-F9DD777E4C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83907" y="174146"/>
            <a:ext cx="609600" cy="609600"/>
          </a:xfrm>
          <a:prstGeom prst="rect">
            <a:avLst/>
          </a:prstGeom>
        </p:spPr>
      </p:pic>
      <p:pic>
        <p:nvPicPr>
          <p:cNvPr id="15" name="Benham">
            <a:hlinkClick r:id="" action="ppaction://media"/>
            <a:extLst>
              <a:ext uri="{FF2B5EF4-FFF2-40B4-BE49-F238E27FC236}">
                <a16:creationId xmlns:a16="http://schemas.microsoft.com/office/drawing/2014/main" id="{CF31B4F6-87CC-489E-9CAD-8D18A8425AB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5982" y="266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78088"/>
              </p:ext>
            </p:extLst>
          </p:nvPr>
        </p:nvGraphicFramePr>
        <p:xfrm>
          <a:off x="3355218" y="1125260"/>
          <a:ext cx="9697964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juːljʊleɪt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ʌljʊleɪt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French </a:t>
                      </a:r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véhément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or Latin 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vehement-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‘impetuous, violent’</a:t>
                      </a:r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Showing strong feeling; forceful, passionate, or intense.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“Every villain is a hero in his own mind.”</a:t>
                      </a:r>
                      <a:br>
                        <a:rPr lang="en-US" sz="2400" dirty="0">
                          <a:latin typeface="Century Gothic" panose="020B0502020202020204" pitchFamily="34" charset="0"/>
                        </a:rPr>
                      </a:br>
                      <a:endParaRPr lang="en-US" sz="24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― 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 Hiddleston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BLACK EYED PEAS: “Where’s the Love?”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2003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1797 – 26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November 1883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VEHEMENT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81440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Sojourner Truth</a:t>
            </a:r>
          </a:p>
        </p:txBody>
      </p:sp>
      <p:pic>
        <p:nvPicPr>
          <p:cNvPr id="15" name="Online Media 14" title="The Black Eyed Peas - Where Is The Love?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3709B23F-52B9-4868-8B9E-43EF035EDD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814403"/>
            <a:ext cx="5652710" cy="4378421"/>
          </a:xfrm>
          <a:prstGeom prst="rect">
            <a:avLst/>
          </a:prstGeom>
        </p:spPr>
      </p:pic>
      <p:pic>
        <p:nvPicPr>
          <p:cNvPr id="16" name="VEHEMENT">
            <a:hlinkClick r:id="" action="ppaction://media"/>
            <a:extLst>
              <a:ext uri="{FF2B5EF4-FFF2-40B4-BE49-F238E27FC236}">
                <a16:creationId xmlns:a16="http://schemas.microsoft.com/office/drawing/2014/main" id="{82F5F733-0D36-4774-B843-86FCE5BDCD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5217" y="195237"/>
            <a:ext cx="609600" cy="609600"/>
          </a:xfrm>
          <a:prstGeom prst="rect">
            <a:avLst/>
          </a:prstGeom>
        </p:spPr>
      </p:pic>
      <p:pic>
        <p:nvPicPr>
          <p:cNvPr id="17" name="Truth">
            <a:hlinkClick r:id="" action="ppaction://media"/>
            <a:extLst>
              <a:ext uri="{FF2B5EF4-FFF2-40B4-BE49-F238E27FC236}">
                <a16:creationId xmlns:a16="http://schemas.microsoft.com/office/drawing/2014/main" id="{E60673E1-FAF1-424B-A2E5-E99EB35F248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47292" y="287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867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7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9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65712"/>
              </p:ext>
            </p:extLst>
          </p:nvPr>
        </p:nvGraphicFramePr>
        <p:xfrm>
          <a:off x="3355217" y="1125262"/>
          <a:ext cx="9697964" cy="8095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486379"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pəˈfɪdɪəs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b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Latin</a:t>
                      </a:r>
                    </a:p>
                    <a:p>
                      <a:pPr algn="ctr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Deceitful and untrustworthy.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“Sometimes our strengths lie beneath the surface … Far beneath, in some cases.” </a:t>
                      </a:r>
                    </a:p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— Moana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272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WILSON PHILLIPS: “Hold on”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1990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3053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 December 1887 – 26 April 1920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760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PERFIDIOUS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GB" sz="2800" b="1" dirty="0">
                <a:latin typeface="Century Gothic" panose="020B0502020202020204" pitchFamily="34" charset="0"/>
              </a:rPr>
              <a:t>Srinivasa Ramanujan</a:t>
            </a:r>
          </a:p>
        </p:txBody>
      </p:sp>
      <p:pic>
        <p:nvPicPr>
          <p:cNvPr id="12" name="Online Media 11" title="Wilson Phillips - Hold On (Official Video)">
            <a:hlinkClick r:id="" action="ppaction://media"/>
            <a:extLst>
              <a:ext uri="{FF2B5EF4-FFF2-40B4-BE49-F238E27FC236}">
                <a16:creationId xmlns:a16="http://schemas.microsoft.com/office/drawing/2014/main" id="{181EB19D-D97D-445D-9B04-AC8397E810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0" y="4953000"/>
            <a:ext cx="5630940" cy="4368800"/>
          </a:xfrm>
          <a:prstGeom prst="rect">
            <a:avLst/>
          </a:prstGeom>
        </p:spPr>
      </p:pic>
      <p:pic>
        <p:nvPicPr>
          <p:cNvPr id="14" name="PERFIDIOUS">
            <a:hlinkClick r:id="" action="ppaction://media"/>
            <a:extLst>
              <a:ext uri="{FF2B5EF4-FFF2-40B4-BE49-F238E27FC236}">
                <a16:creationId xmlns:a16="http://schemas.microsoft.com/office/drawing/2014/main" id="{15FC35DB-FB1D-4909-B05E-822D978C78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98017" y="174146"/>
            <a:ext cx="609600" cy="609600"/>
          </a:xfrm>
          <a:prstGeom prst="rect">
            <a:avLst/>
          </a:prstGeom>
        </p:spPr>
      </p:pic>
      <p:pic>
        <p:nvPicPr>
          <p:cNvPr id="15" name="Ramanujan">
            <a:hlinkClick r:id="" action="ppaction://media"/>
            <a:extLst>
              <a:ext uri="{FF2B5EF4-FFF2-40B4-BE49-F238E27FC236}">
                <a16:creationId xmlns:a16="http://schemas.microsoft.com/office/drawing/2014/main" id="{16FBD953-40CD-4DD9-872B-78B0ECABB44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0092" y="266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66309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wɪdəʃɪnz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Middle High German</a:t>
                      </a:r>
                    </a:p>
                    <a:p>
                      <a:pPr algn="ctr"/>
                      <a:r>
                        <a:rPr lang="en-GB" sz="20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wider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‘against’ + </a:t>
                      </a:r>
                      <a:r>
                        <a:rPr lang="en-GB" sz="20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sin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‘direction’</a:t>
                      </a:r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Adverb: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a direction contrary to the sun's course, considered as unlucky; anticlockwise.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Life is like riding a bicycle. To keep your balance, you must keep moving.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— Albert Einstein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HAILEE STEINFELD: “Most Girls”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6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September 1957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WIDDERSHINS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Ajay Bhatt</a:t>
            </a:r>
          </a:p>
        </p:txBody>
      </p:sp>
      <p:pic>
        <p:nvPicPr>
          <p:cNvPr id="11" name="Online Media 10" title="Hailee Steinfeld - Most Girls (Official Video)">
            <a:hlinkClick r:id="" action="ppaction://media"/>
            <a:extLst>
              <a:ext uri="{FF2B5EF4-FFF2-40B4-BE49-F238E27FC236}">
                <a16:creationId xmlns:a16="http://schemas.microsoft.com/office/drawing/2014/main" id="{CDCBEF7F-1462-4DE8-B687-C28E1B3D9F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53000"/>
            <a:ext cx="5580000" cy="4185288"/>
          </a:xfrm>
          <a:prstGeom prst="rect">
            <a:avLst/>
          </a:prstGeom>
        </p:spPr>
      </p:pic>
      <p:pic>
        <p:nvPicPr>
          <p:cNvPr id="12" name="WIDDERSHINS">
            <a:hlinkClick r:id="" action="ppaction://media"/>
            <a:extLst>
              <a:ext uri="{FF2B5EF4-FFF2-40B4-BE49-F238E27FC236}">
                <a16:creationId xmlns:a16="http://schemas.microsoft.com/office/drawing/2014/main" id="{3B488EBC-8C0E-4442-AF27-407911E572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5217" y="103162"/>
            <a:ext cx="609600" cy="609600"/>
          </a:xfrm>
          <a:prstGeom prst="rect">
            <a:avLst/>
          </a:prstGeom>
        </p:spPr>
      </p:pic>
      <p:pic>
        <p:nvPicPr>
          <p:cNvPr id="15" name="Ajay">
            <a:hlinkClick r:id="" action="ppaction://media"/>
            <a:extLst>
              <a:ext uri="{FF2B5EF4-FFF2-40B4-BE49-F238E27FC236}">
                <a16:creationId xmlns:a16="http://schemas.microsoft.com/office/drawing/2014/main" id="{FA9D2B32-1CAF-4E71-AF27-CD8747D3569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47292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73685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dʌɪˈaf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nəs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4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  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‘through’ + </a:t>
                      </a:r>
                      <a:r>
                        <a:rPr lang="en-US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phainein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‘to show’.</a:t>
                      </a: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Especially light, delicate, and translucent. Usually fabric.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most important thing is to enjoy your life – to be happy – it’s all that matters. 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— 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Audrey Hepburn</a:t>
                      </a:r>
                      <a:endParaRPr lang="en-US" sz="24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 err="1">
                          <a:latin typeface="Century Gothic" panose="020B0502020202020204" pitchFamily="34" charset="0"/>
                        </a:rPr>
                        <a:t>RAG’N’BONE</a:t>
                      </a: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 MAN: “Human”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May 1929 – 20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January 1993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XEBEC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Audrey Hepburn</a:t>
            </a:r>
          </a:p>
        </p:txBody>
      </p:sp>
      <p:pic>
        <p:nvPicPr>
          <p:cNvPr id="12" name="Audrey H">
            <a:hlinkClick r:id="" action="ppaction://media"/>
            <a:extLst>
              <a:ext uri="{FF2B5EF4-FFF2-40B4-BE49-F238E27FC236}">
                <a16:creationId xmlns:a16="http://schemas.microsoft.com/office/drawing/2014/main" id="{D7A278AE-67B7-4002-9332-0FAE40A00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1177" y="103162"/>
            <a:ext cx="609600" cy="609600"/>
          </a:xfrm>
          <a:prstGeom prst="rect">
            <a:avLst/>
          </a:prstGeom>
        </p:spPr>
      </p:pic>
      <p:pic>
        <p:nvPicPr>
          <p:cNvPr id="14" name="XEBEC">
            <a:hlinkClick r:id="" action="ppaction://media"/>
            <a:extLst>
              <a:ext uri="{FF2B5EF4-FFF2-40B4-BE49-F238E27FC236}">
                <a16:creationId xmlns:a16="http://schemas.microsoft.com/office/drawing/2014/main" id="{921D8D47-E46F-40BA-A90C-054DB55435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93252" y="195237"/>
            <a:ext cx="609600" cy="609600"/>
          </a:xfrm>
          <a:prstGeom prst="rect">
            <a:avLst/>
          </a:prstGeom>
        </p:spPr>
      </p:pic>
      <p:pic>
        <p:nvPicPr>
          <p:cNvPr id="15" name="Online Media 14" title="Rag'n'Bone Man - Human (Official Video)">
            <a:hlinkClick r:id="" action="ppaction://media"/>
            <a:extLst>
              <a:ext uri="{FF2B5EF4-FFF2-40B4-BE49-F238E27FC236}">
                <a16:creationId xmlns:a16="http://schemas.microsoft.com/office/drawing/2014/main" id="{5E918DCF-31AC-4595-B565-FC1CEDA34346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0"/>
          <a:stretch>
            <a:fillRect/>
          </a:stretch>
        </p:blipFill>
        <p:spPr>
          <a:xfrm>
            <a:off x="7488156" y="4995328"/>
            <a:ext cx="5465843" cy="41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06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59149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jɛntə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1920s Yiddish</a:t>
                      </a:r>
                    </a:p>
                    <a:p>
                      <a:pPr algn="ctr"/>
                      <a:endParaRPr lang="en-GB" sz="2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woman who is a gossip or busybody.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you’re thinking is what you’re becoming.</a:t>
                      </a:r>
                      <a:br>
                        <a:rPr lang="en-US" sz="2400" dirty="0">
                          <a:latin typeface="Century Gothic" panose="020B0502020202020204" pitchFamily="34" charset="0"/>
                        </a:rPr>
                      </a:br>
                      <a:endParaRPr lang="en-US" sz="24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Muhammad Ali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BILLY JOEL: “We didn’t start the Fire”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1989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Born: 11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December 1968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YENTA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Emmanuelle Charpentier</a:t>
            </a:r>
          </a:p>
        </p:txBody>
      </p:sp>
      <p:pic>
        <p:nvPicPr>
          <p:cNvPr id="14" name="Charpentier">
            <a:hlinkClick r:id="" action="ppaction://media"/>
            <a:extLst>
              <a:ext uri="{FF2B5EF4-FFF2-40B4-BE49-F238E27FC236}">
                <a16:creationId xmlns:a16="http://schemas.microsoft.com/office/drawing/2014/main" id="{60F99954-6BB0-47C1-B3B9-5382F904D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45845" y="103162"/>
            <a:ext cx="609600" cy="609600"/>
          </a:xfrm>
          <a:prstGeom prst="rect">
            <a:avLst/>
          </a:prstGeom>
        </p:spPr>
      </p:pic>
      <p:pic>
        <p:nvPicPr>
          <p:cNvPr id="15" name="YENTA">
            <a:hlinkClick r:id="" action="ppaction://media"/>
            <a:extLst>
              <a:ext uri="{FF2B5EF4-FFF2-40B4-BE49-F238E27FC236}">
                <a16:creationId xmlns:a16="http://schemas.microsoft.com/office/drawing/2014/main" id="{133C136C-5F91-4318-B64F-29AFC50A74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37920" y="195237"/>
            <a:ext cx="609600" cy="609600"/>
          </a:xfrm>
          <a:prstGeom prst="rect">
            <a:avLst/>
          </a:prstGeom>
        </p:spPr>
      </p:pic>
      <p:pic>
        <p:nvPicPr>
          <p:cNvPr id="10" name="Online Media 11" title="Panic! At The Disco - High Hopes (Official Video)">
            <a:hlinkClick r:id="" action="ppaction://media"/>
            <a:extLst>
              <a:ext uri="{FF2B5EF4-FFF2-40B4-BE49-F238E27FC236}">
                <a16:creationId xmlns:a16="http://schemas.microsoft.com/office/drawing/2014/main" id="{E8B96A4A-1975-4FF5-BB68-6913404F10A2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0"/>
          <a:stretch>
            <a:fillRect/>
          </a:stretch>
        </p:blipFill>
        <p:spPr>
          <a:xfrm>
            <a:off x="7400470" y="4907723"/>
            <a:ext cx="5652710" cy="42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9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1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1635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zʌɪtɡʌɪst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German</a:t>
                      </a:r>
                    </a:p>
                    <a:p>
                      <a:pPr algn="ctr"/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Zeit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‘time’ + 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Geist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‘spirit’.</a:t>
                      </a:r>
                    </a:p>
                    <a:p>
                      <a:pPr algn="ctr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defining spirit or mood of a particular period of history as shown by the ideas and beliefs of the time.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"Your story is what you have, what you will always have. It is something to own,"  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Michelle Obama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SURVIVOR: Eye of the Tiger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1982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August 1801 – 11 May 1889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ZEITGEIST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John Cadbury</a:t>
            </a:r>
          </a:p>
        </p:txBody>
      </p:sp>
      <p:pic>
        <p:nvPicPr>
          <p:cNvPr id="12" name="Online Media 11" title="Survivor - Eye Of The Tiger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9997A7BD-106E-4E1A-B900-9705679A40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378700" y="4907723"/>
            <a:ext cx="5674480" cy="4368800"/>
          </a:xfrm>
          <a:prstGeom prst="rect">
            <a:avLst/>
          </a:prstGeom>
        </p:spPr>
      </p:pic>
      <p:pic>
        <p:nvPicPr>
          <p:cNvPr id="14" name="ZEITGEIST">
            <a:hlinkClick r:id="" action="ppaction://media"/>
            <a:extLst>
              <a:ext uri="{FF2B5EF4-FFF2-40B4-BE49-F238E27FC236}">
                <a16:creationId xmlns:a16="http://schemas.microsoft.com/office/drawing/2014/main" id="{CF9E6B56-0F1F-45AC-8520-BE00DC707F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4315506" y="195237"/>
            <a:ext cx="609600" cy="483281"/>
          </a:xfrm>
          <a:prstGeom prst="rect">
            <a:avLst/>
          </a:prstGeom>
        </p:spPr>
      </p:pic>
      <p:pic>
        <p:nvPicPr>
          <p:cNvPr id="15" name="Cadbury">
            <a:hlinkClick r:id="" action="ppaction://media"/>
            <a:extLst>
              <a:ext uri="{FF2B5EF4-FFF2-40B4-BE49-F238E27FC236}">
                <a16:creationId xmlns:a16="http://schemas.microsoft.com/office/drawing/2014/main" id="{B5704A44-E763-4AA2-A91F-398FBB88264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4407581" y="287312"/>
            <a:ext cx="609600" cy="4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58837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əˈvʌŋkjʊlə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Latin </a:t>
                      </a:r>
                    </a:p>
                    <a:p>
                      <a:pPr algn="ctr"/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avunculus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‘maternal uncle’</a:t>
                      </a:r>
                    </a:p>
                    <a:p>
                      <a:pPr algn="ctr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Kind and friendly towards a younger or less experienced person.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“To know what you know and what you do not know, that is true knowledge.” 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Confucius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BILLY JOEL: “We didn’t start the Fire”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1989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13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March 1954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AVUNCULAR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Baroness Valerie Amos</a:t>
            </a:r>
          </a:p>
        </p:txBody>
      </p:sp>
      <p:pic>
        <p:nvPicPr>
          <p:cNvPr id="14" name="Baroness Amos">
            <a:hlinkClick r:id="" action="ppaction://media"/>
            <a:extLst>
              <a:ext uri="{FF2B5EF4-FFF2-40B4-BE49-F238E27FC236}">
                <a16:creationId xmlns:a16="http://schemas.microsoft.com/office/drawing/2014/main" id="{95D1B18B-28E7-4BF0-80D6-5473ABF3E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37214" y="152570"/>
            <a:ext cx="609600" cy="609600"/>
          </a:xfrm>
          <a:prstGeom prst="rect">
            <a:avLst/>
          </a:prstGeom>
        </p:spPr>
      </p:pic>
      <p:pic>
        <p:nvPicPr>
          <p:cNvPr id="15" name="AVUNCULAR">
            <a:hlinkClick r:id="" action="ppaction://media"/>
            <a:extLst>
              <a:ext uri="{FF2B5EF4-FFF2-40B4-BE49-F238E27FC236}">
                <a16:creationId xmlns:a16="http://schemas.microsoft.com/office/drawing/2014/main" id="{F4DF5FA0-5C1E-4CB3-A5A0-2D37B0BA25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29289" y="244645"/>
            <a:ext cx="609600" cy="609600"/>
          </a:xfrm>
          <a:prstGeom prst="rect">
            <a:avLst/>
          </a:prstGeom>
        </p:spPr>
      </p:pic>
      <p:pic>
        <p:nvPicPr>
          <p:cNvPr id="10" name="Online Media 11" title="Billy Joel - We Didn't Start the Fire (Official Video)">
            <a:hlinkClick r:id="" action="ppaction://media"/>
            <a:extLst>
              <a:ext uri="{FF2B5EF4-FFF2-40B4-BE49-F238E27FC236}">
                <a16:creationId xmlns:a16="http://schemas.microsoft.com/office/drawing/2014/main" id="{3905CFB7-A7C5-4EDA-B6C0-396272204AF9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0"/>
          <a:stretch>
            <a:fillRect/>
          </a:stretch>
        </p:blipFill>
        <p:spPr>
          <a:xfrm>
            <a:off x="7400470" y="4953000"/>
            <a:ext cx="5630938" cy="42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09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2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62100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bɔːbəˈrɪɡməs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 </a:t>
                      </a:r>
                    </a:p>
                    <a:p>
                      <a:pPr algn="ctr"/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borborugmos</a:t>
                      </a:r>
                      <a:endParaRPr lang="en-GB" sz="2000" b="1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rumbling or gurgling noise made by the movement of fluid and gas in the intestines.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“Sometimes people are beautiful. Not in looks.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 in what they say.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Just in what they are.”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endParaRPr lang="en-US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― 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Markus Zusak, 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Am the Messenger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EMINEM: Lose Yourself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2002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Died c60 – 61AD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latin typeface="Century Gothic" panose="020B0502020202020204" pitchFamily="34" charset="0"/>
              </a:rPr>
              <a:t>BORBORYGMUS</a:t>
            </a:r>
            <a:endParaRPr lang="en-US" sz="38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BOUDICA</a:t>
            </a:r>
          </a:p>
        </p:txBody>
      </p:sp>
      <p:pic>
        <p:nvPicPr>
          <p:cNvPr id="12" name="Online Media 11" title="Eminem - Lose Yourself [HD]">
            <a:hlinkClick r:id="" action="ppaction://media"/>
            <a:extLst>
              <a:ext uri="{FF2B5EF4-FFF2-40B4-BE49-F238E27FC236}">
                <a16:creationId xmlns:a16="http://schemas.microsoft.com/office/drawing/2014/main" id="{93FB21E1-DABF-4128-8F07-7DAAD22E2A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53000"/>
            <a:ext cx="5652710" cy="4239825"/>
          </a:xfrm>
          <a:prstGeom prst="rect">
            <a:avLst/>
          </a:prstGeom>
        </p:spPr>
      </p:pic>
      <p:pic>
        <p:nvPicPr>
          <p:cNvPr id="14" name="BORBORYGMUS">
            <a:hlinkClick r:id="" action="ppaction://media"/>
            <a:extLst>
              <a:ext uri="{FF2B5EF4-FFF2-40B4-BE49-F238E27FC236}">
                <a16:creationId xmlns:a16="http://schemas.microsoft.com/office/drawing/2014/main" id="{98283814-3303-4E7A-8C5B-F388FBF51C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09509" y="152570"/>
            <a:ext cx="609600" cy="609600"/>
          </a:xfrm>
          <a:prstGeom prst="rect">
            <a:avLst/>
          </a:prstGeom>
        </p:spPr>
      </p:pic>
      <p:pic>
        <p:nvPicPr>
          <p:cNvPr id="15" name="Boudica">
            <a:hlinkClick r:id="" action="ppaction://media"/>
            <a:extLst>
              <a:ext uri="{FF2B5EF4-FFF2-40B4-BE49-F238E27FC236}">
                <a16:creationId xmlns:a16="http://schemas.microsoft.com/office/drawing/2014/main" id="{2D252011-F24F-4ED5-A263-7EA902FF9D9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01584" y="244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5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78665"/>
              </p:ext>
            </p:extLst>
          </p:nvPr>
        </p:nvGraphicFramePr>
        <p:xfrm>
          <a:off x="3355217" y="1125261"/>
          <a:ext cx="9697964" cy="807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39569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kəˈnɪpʃ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(ə)n/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 19th century American </a:t>
                      </a:r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fit of rage or hysterics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“The knowledge of anything, since all things have causes, is not acquired or complete unless it is known by its causes.” </a:t>
                      </a: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Avicenna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06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ONE REPUBLIC: Rescue 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3351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30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May 1963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28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Saturday, 31 July 2021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CONNIPTION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4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Helen Sharman</a:t>
            </a:r>
          </a:p>
        </p:txBody>
      </p:sp>
      <p:pic>
        <p:nvPicPr>
          <p:cNvPr id="12" name="CONNIPTION">
            <a:hlinkClick r:id="" action="ppaction://media"/>
            <a:extLst>
              <a:ext uri="{FF2B5EF4-FFF2-40B4-BE49-F238E27FC236}">
                <a16:creationId xmlns:a16="http://schemas.microsoft.com/office/drawing/2014/main" id="{4A7FC418-ABFA-4C93-AA73-EF15F23BD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0356" y="103162"/>
            <a:ext cx="609600" cy="609600"/>
          </a:xfrm>
          <a:prstGeom prst="rect">
            <a:avLst/>
          </a:prstGeom>
        </p:spPr>
      </p:pic>
      <p:pic>
        <p:nvPicPr>
          <p:cNvPr id="14" name="Helen Sharman">
            <a:hlinkClick r:id="" action="ppaction://media"/>
            <a:extLst>
              <a:ext uri="{FF2B5EF4-FFF2-40B4-BE49-F238E27FC236}">
                <a16:creationId xmlns:a16="http://schemas.microsoft.com/office/drawing/2014/main" id="{D218DB6A-2BF5-499E-954C-23A5BAC133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42431" y="195237"/>
            <a:ext cx="609600" cy="609600"/>
          </a:xfrm>
          <a:prstGeom prst="rect">
            <a:avLst/>
          </a:prstGeom>
        </p:spPr>
      </p:pic>
      <p:pic>
        <p:nvPicPr>
          <p:cNvPr id="15" name="Online Media 14" title="OneRepublic - Rescue Me">
            <a:hlinkClick r:id="" action="ppaction://media"/>
            <a:extLst>
              <a:ext uri="{FF2B5EF4-FFF2-40B4-BE49-F238E27FC236}">
                <a16:creationId xmlns:a16="http://schemas.microsoft.com/office/drawing/2014/main" id="{1A1E74DC-C1C7-4E74-8A1B-8977DB2DE37B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0"/>
          <a:stretch>
            <a:fillRect/>
          </a:stretch>
        </p:blipFill>
        <p:spPr>
          <a:xfrm>
            <a:off x="7436825" y="4952332"/>
            <a:ext cx="5580000" cy="42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521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2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C4E4F1-63C9-4D61-B67C-85A96BDABC94}" vid="{919E51E8-C2C6-424C-889D-D7DD33877C9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7E9338-BF6A-4A78-8A87-771AB1C676C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PSHE</Template>
  <TotalTime>1739</TotalTime>
  <Words>1416</Words>
  <Application>Microsoft Office PowerPoint</Application>
  <PresentationFormat>Custom</PresentationFormat>
  <Paragraphs>382</Paragraphs>
  <Slides>20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Tintin</vt:lpstr>
      <vt:lpstr>Century Gothic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10</cp:revision>
  <cp:lastPrinted>2020-07-16T11:16:13Z</cp:lastPrinted>
  <dcterms:created xsi:type="dcterms:W3CDTF">2020-07-14T20:25:58Z</dcterms:created>
  <dcterms:modified xsi:type="dcterms:W3CDTF">2021-07-31T16:26:53Z</dcterms:modified>
</cp:coreProperties>
</file>