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46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32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8404-2136-4C0B-ACCA-F0304152C857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327A-8B42-4EEF-9E84-FE4317F9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4251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8404-2136-4C0B-ACCA-F0304152C857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327A-8B42-4EEF-9E84-FE4317F9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622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8404-2136-4C0B-ACCA-F0304152C857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327A-8B42-4EEF-9E84-FE4317F9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571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8404-2136-4C0B-ACCA-F0304152C857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327A-8B42-4EEF-9E84-FE4317F9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5707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8404-2136-4C0B-ACCA-F0304152C857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327A-8B42-4EEF-9E84-FE4317F9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2180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8404-2136-4C0B-ACCA-F0304152C857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327A-8B42-4EEF-9E84-FE4317F9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264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8404-2136-4C0B-ACCA-F0304152C857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327A-8B42-4EEF-9E84-FE4317F9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14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8404-2136-4C0B-ACCA-F0304152C857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327A-8B42-4EEF-9E84-FE4317F9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160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8404-2136-4C0B-ACCA-F0304152C857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327A-8B42-4EEF-9E84-FE4317F9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0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8404-2136-4C0B-ACCA-F0304152C857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327A-8B42-4EEF-9E84-FE4317F9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05490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8404-2136-4C0B-ACCA-F0304152C857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9327A-8B42-4EEF-9E84-FE4317F9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520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8404-2136-4C0B-ACCA-F0304152C857}" type="datetimeFigureOut">
              <a:rPr lang="en-GB" smtClean="0"/>
              <a:t>15/10/2022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E9327A-8B42-4EEF-9E84-FE4317F9F7E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847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>
            <a:extLst>
              <a:ext uri="{FF2B5EF4-FFF2-40B4-BE49-F238E27FC236}">
                <a16:creationId xmlns:a16="http://schemas.microsoft.com/office/drawing/2014/main" id="{C5404949-79A8-418D-9781-AF972682449D}"/>
              </a:ext>
            </a:extLst>
          </p:cNvPr>
          <p:cNvGrpSpPr/>
          <p:nvPr/>
        </p:nvGrpSpPr>
        <p:grpSpPr>
          <a:xfrm>
            <a:off x="231382" y="757886"/>
            <a:ext cx="6395235" cy="8390228"/>
            <a:chOff x="720190" y="1206460"/>
            <a:chExt cx="5511061" cy="7969952"/>
          </a:xfrm>
        </p:grpSpPr>
        <p:sp>
          <p:nvSpPr>
            <p:cNvPr id="12" name="Hexagon 11">
              <a:extLst>
                <a:ext uri="{FF2B5EF4-FFF2-40B4-BE49-F238E27FC236}">
                  <a16:creationId xmlns:a16="http://schemas.microsoft.com/office/drawing/2014/main" id="{DED32F81-3E6B-4297-A0BA-A72F55647834}"/>
                </a:ext>
              </a:extLst>
            </p:cNvPr>
            <p:cNvSpPr/>
            <p:nvPr/>
          </p:nvSpPr>
          <p:spPr>
            <a:xfrm>
              <a:off x="727485" y="1916823"/>
              <a:ext cx="1641247" cy="1454332"/>
            </a:xfrm>
            <a:prstGeom prst="hexagon">
              <a:avLst/>
            </a:prstGeom>
            <a:solidFill>
              <a:schemeClr val="bg2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F898D84E-906F-4D69-A127-02C1629CABCA}"/>
                </a:ext>
              </a:extLst>
            </p:cNvPr>
            <p:cNvSpPr/>
            <p:nvPr/>
          </p:nvSpPr>
          <p:spPr>
            <a:xfrm>
              <a:off x="2025264" y="1206460"/>
              <a:ext cx="1641247" cy="1454332"/>
            </a:xfrm>
            <a:prstGeom prst="hexag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Hexagon 13">
              <a:extLst>
                <a:ext uri="{FF2B5EF4-FFF2-40B4-BE49-F238E27FC236}">
                  <a16:creationId xmlns:a16="http://schemas.microsoft.com/office/drawing/2014/main" id="{3C2B4FD3-548B-4E52-8E08-40D4C98B22BD}"/>
                </a:ext>
              </a:extLst>
            </p:cNvPr>
            <p:cNvSpPr/>
            <p:nvPr/>
          </p:nvSpPr>
          <p:spPr>
            <a:xfrm>
              <a:off x="3305490" y="1941962"/>
              <a:ext cx="1641247" cy="1454332"/>
            </a:xfrm>
            <a:prstGeom prst="hexagon">
              <a:avLst/>
            </a:prstGeom>
            <a:solidFill>
              <a:schemeClr val="bg2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Hexagon 14">
              <a:extLst>
                <a:ext uri="{FF2B5EF4-FFF2-40B4-BE49-F238E27FC236}">
                  <a16:creationId xmlns:a16="http://schemas.microsoft.com/office/drawing/2014/main" id="{46CD9A60-81AC-4000-AC68-02F45BAB8407}"/>
                </a:ext>
              </a:extLst>
            </p:cNvPr>
            <p:cNvSpPr/>
            <p:nvPr/>
          </p:nvSpPr>
          <p:spPr>
            <a:xfrm>
              <a:off x="4590003" y="2664772"/>
              <a:ext cx="1641247" cy="1454332"/>
            </a:xfrm>
            <a:prstGeom prst="hexag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Hexagon 15">
              <a:extLst>
                <a:ext uri="{FF2B5EF4-FFF2-40B4-BE49-F238E27FC236}">
                  <a16:creationId xmlns:a16="http://schemas.microsoft.com/office/drawing/2014/main" id="{8A229433-6549-4072-9C1D-9CC660CB7BD1}"/>
                </a:ext>
              </a:extLst>
            </p:cNvPr>
            <p:cNvSpPr/>
            <p:nvPr/>
          </p:nvSpPr>
          <p:spPr>
            <a:xfrm>
              <a:off x="727485" y="3373825"/>
              <a:ext cx="1641247" cy="1454332"/>
            </a:xfrm>
            <a:prstGeom prst="hexag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Hexagon 16">
              <a:extLst>
                <a:ext uri="{FF2B5EF4-FFF2-40B4-BE49-F238E27FC236}">
                  <a16:creationId xmlns:a16="http://schemas.microsoft.com/office/drawing/2014/main" id="{F9480966-9D53-4FDE-B064-6F444416016A}"/>
                </a:ext>
              </a:extLst>
            </p:cNvPr>
            <p:cNvSpPr/>
            <p:nvPr/>
          </p:nvSpPr>
          <p:spPr>
            <a:xfrm>
              <a:off x="2011555" y="6979176"/>
              <a:ext cx="1641247" cy="1454332"/>
            </a:xfrm>
            <a:prstGeom prst="hexagon">
              <a:avLst/>
            </a:prstGeom>
            <a:solidFill>
              <a:schemeClr val="bg2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Hexagon 17">
              <a:extLst>
                <a:ext uri="{FF2B5EF4-FFF2-40B4-BE49-F238E27FC236}">
                  <a16:creationId xmlns:a16="http://schemas.microsoft.com/office/drawing/2014/main" id="{9A8C48D2-2E23-4CAD-9B82-619C700ACBF5}"/>
                </a:ext>
              </a:extLst>
            </p:cNvPr>
            <p:cNvSpPr/>
            <p:nvPr/>
          </p:nvSpPr>
          <p:spPr>
            <a:xfrm>
              <a:off x="4590003" y="7003626"/>
              <a:ext cx="1641247" cy="1454332"/>
            </a:xfrm>
            <a:prstGeom prst="hexagon">
              <a:avLst/>
            </a:prstGeom>
            <a:solidFill>
              <a:schemeClr val="bg2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Hexagon 18">
              <a:extLst>
                <a:ext uri="{FF2B5EF4-FFF2-40B4-BE49-F238E27FC236}">
                  <a16:creationId xmlns:a16="http://schemas.microsoft.com/office/drawing/2014/main" id="{9E61F826-20C9-4339-88F1-7A1FF710821B}"/>
                </a:ext>
              </a:extLst>
            </p:cNvPr>
            <p:cNvSpPr/>
            <p:nvPr/>
          </p:nvSpPr>
          <p:spPr>
            <a:xfrm>
              <a:off x="4590003" y="4107033"/>
              <a:ext cx="1641247" cy="1454332"/>
            </a:xfrm>
            <a:prstGeom prst="hexagon">
              <a:avLst/>
            </a:prstGeom>
            <a:solidFill>
              <a:schemeClr val="bg2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260657C4-2424-41B2-8F3D-AB8C9F5B853D}"/>
                </a:ext>
              </a:extLst>
            </p:cNvPr>
            <p:cNvSpPr/>
            <p:nvPr/>
          </p:nvSpPr>
          <p:spPr>
            <a:xfrm>
              <a:off x="727485" y="4800348"/>
              <a:ext cx="1641247" cy="1454332"/>
            </a:xfrm>
            <a:prstGeom prst="hexagon">
              <a:avLst/>
            </a:prstGeom>
            <a:solidFill>
              <a:schemeClr val="bg2"/>
            </a:solidFill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Hexagon 20">
              <a:extLst>
                <a:ext uri="{FF2B5EF4-FFF2-40B4-BE49-F238E27FC236}">
                  <a16:creationId xmlns:a16="http://schemas.microsoft.com/office/drawing/2014/main" id="{7B9706C5-CB56-4D4C-928E-8ED917B0C885}"/>
                </a:ext>
              </a:extLst>
            </p:cNvPr>
            <p:cNvSpPr/>
            <p:nvPr/>
          </p:nvSpPr>
          <p:spPr>
            <a:xfrm>
              <a:off x="720190" y="6254680"/>
              <a:ext cx="1641247" cy="1454332"/>
            </a:xfrm>
            <a:prstGeom prst="hexag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Hexagon 21">
              <a:extLst>
                <a:ext uri="{FF2B5EF4-FFF2-40B4-BE49-F238E27FC236}">
                  <a16:creationId xmlns:a16="http://schemas.microsoft.com/office/drawing/2014/main" id="{246058BC-C82B-4F7A-A03F-B626145336E7}"/>
                </a:ext>
              </a:extLst>
            </p:cNvPr>
            <p:cNvSpPr/>
            <p:nvPr/>
          </p:nvSpPr>
          <p:spPr>
            <a:xfrm>
              <a:off x="3291785" y="7722080"/>
              <a:ext cx="1641247" cy="1454332"/>
            </a:xfrm>
            <a:prstGeom prst="hexag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Hexagon 22">
              <a:extLst>
                <a:ext uri="{FF2B5EF4-FFF2-40B4-BE49-F238E27FC236}">
                  <a16:creationId xmlns:a16="http://schemas.microsoft.com/office/drawing/2014/main" id="{74EEB8CA-70B3-4498-9C97-FBECB92C155E}"/>
                </a:ext>
              </a:extLst>
            </p:cNvPr>
            <p:cNvSpPr/>
            <p:nvPr/>
          </p:nvSpPr>
          <p:spPr>
            <a:xfrm>
              <a:off x="4590004" y="5552653"/>
              <a:ext cx="1641247" cy="1454332"/>
            </a:xfrm>
            <a:prstGeom prst="hexagon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" name="Picture 2">
            <a:extLst>
              <a:ext uri="{FF2B5EF4-FFF2-40B4-BE49-F238E27FC236}">
                <a16:creationId xmlns:a16="http://schemas.microsoft.com/office/drawing/2014/main" id="{A9C81760-3EAA-8F2D-9606-9C293A2B1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965"/>
            <a:ext cx="6858000" cy="3602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9303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A4 Paper (210x297 mm)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Kimberley Constable</dc:creator>
  <cp:lastModifiedBy>Kimberley Constable</cp:lastModifiedBy>
  <cp:revision>1</cp:revision>
  <dcterms:created xsi:type="dcterms:W3CDTF">2022-10-15T16:50:51Z</dcterms:created>
  <dcterms:modified xsi:type="dcterms:W3CDTF">2022-10-15T16:51:53Z</dcterms:modified>
</cp:coreProperties>
</file>