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0" r:id="rId2"/>
    <p:sldId id="271" r:id="rId3"/>
  </p:sldIdLst>
  <p:sldSz cx="6858000" cy="9906000" type="A4"/>
  <p:notesSz cx="6783388" cy="9926638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F6F164-E4FC-4C35-AAC7-84310F1FD163}" v="3" dt="2024-06-04T16:16:01.91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327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Constable" userId="1c67c54c78895851" providerId="LiveId" clId="{11F6F164-E4FC-4C35-AAC7-84310F1FD163}"/>
    <pc:docChg chg="undo redo custSel modSld">
      <pc:chgData name="Kimberley Constable" userId="1c67c54c78895851" providerId="LiveId" clId="{11F6F164-E4FC-4C35-AAC7-84310F1FD163}" dt="2024-06-04T16:16:05.227" v="5" actId="1076"/>
      <pc:docMkLst>
        <pc:docMk/>
      </pc:docMkLst>
      <pc:sldChg chg="addSp delSp modSp mod">
        <pc:chgData name="Kimberley Constable" userId="1c67c54c78895851" providerId="LiveId" clId="{11F6F164-E4FC-4C35-AAC7-84310F1FD163}" dt="2024-06-04T16:16:05.227" v="5" actId="1076"/>
        <pc:sldMkLst>
          <pc:docMk/>
          <pc:sldMk cId="337778198" sldId="271"/>
        </pc:sldMkLst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3" creationId="{2B0F03F6-D8E8-143C-2536-D5D88E024152}"/>
          </ac:spMkLst>
        </pc:spChg>
        <pc:spChg chg="add del">
          <ac:chgData name="Kimberley Constable" userId="1c67c54c78895851" providerId="LiveId" clId="{11F6F164-E4FC-4C35-AAC7-84310F1FD163}" dt="2024-06-04T16:15:41.538" v="3" actId="478"/>
          <ac:spMkLst>
            <pc:docMk/>
            <pc:sldMk cId="337778198" sldId="271"/>
            <ac:spMk id="5" creationId="{00000000-0000-0000-0000-000000000000}"/>
          </ac:spMkLst>
        </pc:spChg>
        <pc:spChg chg="add del">
          <ac:chgData name="Kimberley Constable" userId="1c67c54c78895851" providerId="LiveId" clId="{11F6F164-E4FC-4C35-AAC7-84310F1FD163}" dt="2024-06-04T16:15:41.538" v="3" actId="478"/>
          <ac:spMkLst>
            <pc:docMk/>
            <pc:sldMk cId="337778198" sldId="271"/>
            <ac:spMk id="6" creationId="{00000000-0000-0000-0000-000000000000}"/>
          </ac:spMkLst>
        </pc:spChg>
        <pc:spChg chg="add del">
          <ac:chgData name="Kimberley Constable" userId="1c67c54c78895851" providerId="LiveId" clId="{11F6F164-E4FC-4C35-AAC7-84310F1FD163}" dt="2024-06-04T16:15:41.538" v="3" actId="478"/>
          <ac:spMkLst>
            <pc:docMk/>
            <pc:sldMk cId="337778198" sldId="271"/>
            <ac:spMk id="7" creationId="{00000000-0000-0000-0000-000000000000}"/>
          </ac:spMkLst>
        </pc:spChg>
        <pc:spChg chg="add del">
          <ac:chgData name="Kimberley Constable" userId="1c67c54c78895851" providerId="LiveId" clId="{11F6F164-E4FC-4C35-AAC7-84310F1FD163}" dt="2024-06-04T16:15:41.538" v="3" actId="478"/>
          <ac:spMkLst>
            <pc:docMk/>
            <pc:sldMk cId="337778198" sldId="271"/>
            <ac:spMk id="8" creationId="{00000000-0000-0000-0000-000000000000}"/>
          </ac:spMkLst>
        </pc:spChg>
        <pc:spChg chg="add del">
          <ac:chgData name="Kimberley Constable" userId="1c67c54c78895851" providerId="LiveId" clId="{11F6F164-E4FC-4C35-AAC7-84310F1FD163}" dt="2024-06-04T16:15:41.538" v="3" actId="478"/>
          <ac:spMkLst>
            <pc:docMk/>
            <pc:sldMk cId="337778198" sldId="271"/>
            <ac:spMk id="9" creationId="{00000000-0000-0000-0000-000000000000}"/>
          </ac:spMkLst>
        </pc:spChg>
        <pc:spChg chg="add del">
          <ac:chgData name="Kimberley Constable" userId="1c67c54c78895851" providerId="LiveId" clId="{11F6F164-E4FC-4C35-AAC7-84310F1FD163}" dt="2024-06-04T16:15:41.538" v="3" actId="478"/>
          <ac:spMkLst>
            <pc:docMk/>
            <pc:sldMk cId="337778198" sldId="271"/>
            <ac:spMk id="10" creationId="{00000000-0000-0000-0000-000000000000}"/>
          </ac:spMkLst>
        </pc:spChg>
        <pc:spChg chg="add del">
          <ac:chgData name="Kimberley Constable" userId="1c67c54c78895851" providerId="LiveId" clId="{11F6F164-E4FC-4C35-AAC7-84310F1FD163}" dt="2024-06-04T16:15:41.538" v="3" actId="478"/>
          <ac:spMkLst>
            <pc:docMk/>
            <pc:sldMk cId="337778198" sldId="271"/>
            <ac:spMk id="11" creationId="{00000000-0000-0000-0000-000000000000}"/>
          </ac:spMkLst>
        </pc:spChg>
        <pc:spChg chg="add del">
          <ac:chgData name="Kimberley Constable" userId="1c67c54c78895851" providerId="LiveId" clId="{11F6F164-E4FC-4C35-AAC7-84310F1FD163}" dt="2024-06-04T16:15:41.538" v="3" actId="478"/>
          <ac:spMkLst>
            <pc:docMk/>
            <pc:sldMk cId="337778198" sldId="271"/>
            <ac:spMk id="12" creationId="{00000000-0000-0000-0000-000000000000}"/>
          </ac:spMkLst>
        </pc:spChg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13" creationId="{07006FDF-FCA7-1D03-22BD-DACBE69943B1}"/>
          </ac:spMkLst>
        </pc:spChg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14" creationId="{E39F42F2-ABE8-7785-5006-A01C4C24D0F1}"/>
          </ac:spMkLst>
        </pc:spChg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15" creationId="{1FEF6F3D-7541-C4F7-5BDC-39C6BDC11E8E}"/>
          </ac:spMkLst>
        </pc:spChg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16" creationId="{BACF450A-972C-4AD8-AD9B-09F8B16C7C1D}"/>
          </ac:spMkLst>
        </pc:spChg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17" creationId="{72A2908B-91C3-C3B2-E2EB-2AE5DCE83260}"/>
          </ac:spMkLst>
        </pc:spChg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18" creationId="{3F882AFD-0F11-F75A-A6BC-210BF7EBD94A}"/>
          </ac:spMkLst>
        </pc:spChg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19" creationId="{29178766-0E32-0796-723C-C606958203EC}"/>
          </ac:spMkLst>
        </pc:spChg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20" creationId="{D8AD1BBF-A08D-F5C0-10B6-6207EF4258D9}"/>
          </ac:spMkLst>
        </pc:spChg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21" creationId="{F02E45E9-6740-A54C-1246-C89937AC29EE}"/>
          </ac:spMkLst>
        </pc:spChg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22" creationId="{B7F8D5AE-FCE4-8C5C-637C-CE31768F42FF}"/>
          </ac:spMkLst>
        </pc:spChg>
        <pc:spChg chg="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23" creationId="{8041232D-E176-2B3D-0AF1-E729342DE289}"/>
          </ac:spMkLst>
        </pc:spChg>
        <pc:spChg chg="add 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24" creationId="{1E3D2518-160D-F8A7-B780-7E375BEA8FEE}"/>
          </ac:spMkLst>
        </pc:spChg>
        <pc:spChg chg="add mod">
          <ac:chgData name="Kimberley Constable" userId="1c67c54c78895851" providerId="LiveId" clId="{11F6F164-E4FC-4C35-AAC7-84310F1FD163}" dt="2024-06-04T16:15:36.069" v="1"/>
          <ac:spMkLst>
            <pc:docMk/>
            <pc:sldMk cId="337778198" sldId="271"/>
            <ac:spMk id="25" creationId="{980326BC-9A05-E0C3-0710-B72744B708E4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27" creationId="{BF398B8A-DC2B-8E0A-87FB-FFAD4423BA9D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28" creationId="{0FDA1C58-2456-2C09-CF11-FC7EBB99E227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29" creationId="{2134B52B-3A4E-F03D-6F1D-D8F7F06DFCE9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30" creationId="{0D6348F2-E59E-5816-35A3-0A8850BA1950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31" creationId="{E79FDCE6-E00A-D876-425F-C8BAE2B87F68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32" creationId="{FD301BD2-A148-7492-368D-9ECB266BA9F8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33" creationId="{EAF8F1E1-E101-703D-9527-D9EFCDF95E79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34" creationId="{2A9A4067-F05A-3A8F-B1E1-ABBB757FB638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35" creationId="{AC63FB42-CA4B-3326-D90A-A07BFDC0A094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36" creationId="{20633D62-F50B-ACDB-5789-53CE43DA54C3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37" creationId="{EA19E640-716E-125B-FBDE-8AA9255FC14D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38" creationId="{197D12BB-330D-D921-5178-BEAB9D52DEDF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40" creationId="{A15D790C-3C97-EADA-AAFF-D8F5A94ED72F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41" creationId="{29C40F64-5046-432C-4461-F9416DCAFEBF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42" creationId="{9A1A6598-ECF4-4828-9536-6D7385362066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43" creationId="{8A188BD4-A6C4-01CE-CCBB-28828DA3F8F1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44" creationId="{431A7A98-50D0-405F-6286-410D4E2188DA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45" creationId="{9DD09EA1-4199-1D52-8EAE-8E5DC0A7839E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46" creationId="{2B043DFA-5E2B-4AE8-2A1A-13CEA97440BB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47" creationId="{F70B2EDB-7924-9F8A-4944-D32E5E7D6CA6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48" creationId="{F085B901-7410-D453-8A72-EC7A56683B11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49" creationId="{97CB7BA1-3E43-7456-5154-B0D06AC75E34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50" creationId="{E861A048-8F9A-F779-2581-1B78E3E147FA}"/>
          </ac:spMkLst>
        </pc:spChg>
        <pc:spChg chg="mod">
          <ac:chgData name="Kimberley Constable" userId="1c67c54c78895851" providerId="LiveId" clId="{11F6F164-E4FC-4C35-AAC7-84310F1FD163}" dt="2024-06-04T16:16:01.914" v="4"/>
          <ac:spMkLst>
            <pc:docMk/>
            <pc:sldMk cId="337778198" sldId="271"/>
            <ac:spMk id="51" creationId="{69C2B958-F7B4-EB21-FFF2-9D2076BF380C}"/>
          </ac:spMkLst>
        </pc:spChg>
        <pc:spChg chg="add mod">
          <ac:chgData name="Kimberley Constable" userId="1c67c54c78895851" providerId="LiveId" clId="{11F6F164-E4FC-4C35-AAC7-84310F1FD163}" dt="2024-06-04T16:16:05.227" v="5" actId="1076"/>
          <ac:spMkLst>
            <pc:docMk/>
            <pc:sldMk cId="337778198" sldId="271"/>
            <ac:spMk id="52" creationId="{D8D127D7-107E-1BA9-DE46-371D187442EB}"/>
          </ac:spMkLst>
        </pc:spChg>
        <pc:spChg chg="add mod">
          <ac:chgData name="Kimberley Constable" userId="1c67c54c78895851" providerId="LiveId" clId="{11F6F164-E4FC-4C35-AAC7-84310F1FD163}" dt="2024-06-04T16:16:05.227" v="5" actId="1076"/>
          <ac:spMkLst>
            <pc:docMk/>
            <pc:sldMk cId="337778198" sldId="271"/>
            <ac:spMk id="53" creationId="{2B17F090-FB53-4A97-6CDD-942F3B532232}"/>
          </ac:spMkLst>
        </pc:spChg>
        <pc:grpChg chg="add mod">
          <ac:chgData name="Kimberley Constable" userId="1c67c54c78895851" providerId="LiveId" clId="{11F6F164-E4FC-4C35-AAC7-84310F1FD163}" dt="2024-06-04T16:15:36.069" v="1"/>
          <ac:grpSpMkLst>
            <pc:docMk/>
            <pc:sldMk cId="337778198" sldId="271"/>
            <ac:grpSpMk id="2" creationId="{E4733BA6-9282-672C-0CC8-48CB813FCBFA}"/>
          </ac:grpSpMkLst>
        </pc:grpChg>
        <pc:grpChg chg="add mod">
          <ac:chgData name="Kimberley Constable" userId="1c67c54c78895851" providerId="LiveId" clId="{11F6F164-E4FC-4C35-AAC7-84310F1FD163}" dt="2024-06-04T16:16:05.227" v="5" actId="1076"/>
          <ac:grpSpMkLst>
            <pc:docMk/>
            <pc:sldMk cId="337778198" sldId="271"/>
            <ac:grpSpMk id="26" creationId="{C0AAD25D-9D1F-F257-F79D-B82D0E0EF741}"/>
          </ac:grpSpMkLst>
        </pc:grpChg>
        <pc:grpChg chg="add mod">
          <ac:chgData name="Kimberley Constable" userId="1c67c54c78895851" providerId="LiveId" clId="{11F6F164-E4FC-4C35-AAC7-84310F1FD163}" dt="2024-06-04T16:16:05.227" v="5" actId="1076"/>
          <ac:grpSpMkLst>
            <pc:docMk/>
            <pc:sldMk cId="337778198" sldId="271"/>
            <ac:grpSpMk id="39" creationId="{1D3CD0E4-07FE-7578-2853-3BA24DDA6467}"/>
          </ac:grpSpMkLst>
        </pc:grpChg>
        <pc:picChg chg="add del">
          <ac:chgData name="Kimberley Constable" userId="1c67c54c78895851" providerId="LiveId" clId="{11F6F164-E4FC-4C35-AAC7-84310F1FD163}" dt="2024-06-04T16:15:41.538" v="3" actId="478"/>
          <ac:picMkLst>
            <pc:docMk/>
            <pc:sldMk cId="337778198" sldId="271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6857999" cy="3048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9624059"/>
            <a:ext cx="6858000" cy="281940"/>
          </a:xfrm>
          <a:custGeom>
            <a:avLst/>
            <a:gdLst/>
            <a:ahLst/>
            <a:cxnLst/>
            <a:rect l="l" t="t" r="r" b="b"/>
            <a:pathLst>
              <a:path w="6858000" h="281940">
                <a:moveTo>
                  <a:pt x="6858000" y="0"/>
                </a:moveTo>
                <a:lnTo>
                  <a:pt x="0" y="0"/>
                </a:lnTo>
                <a:lnTo>
                  <a:pt x="0" y="281937"/>
                </a:lnTo>
                <a:lnTo>
                  <a:pt x="6858000" y="281937"/>
                </a:lnTo>
                <a:lnTo>
                  <a:pt x="685800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8C421C1-6605-466F-BA48-45D176AAAD85}"/>
              </a:ext>
            </a:extLst>
          </p:cNvPr>
          <p:cNvSpPr/>
          <p:nvPr/>
        </p:nvSpPr>
        <p:spPr>
          <a:xfrm>
            <a:off x="0" y="0"/>
            <a:ext cx="6857999" cy="5212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0BFCB-0372-4761-91BD-A006031E9407}"/>
              </a:ext>
            </a:extLst>
          </p:cNvPr>
          <p:cNvSpPr txBox="1"/>
          <p:nvPr/>
        </p:nvSpPr>
        <p:spPr>
          <a:xfrm>
            <a:off x="3276600" y="45268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Arguments Essay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2E8E95-FB9A-447C-B766-5DCB7A1ED5E9}"/>
              </a:ext>
            </a:extLst>
          </p:cNvPr>
          <p:cNvSpPr/>
          <p:nvPr/>
        </p:nvSpPr>
        <p:spPr>
          <a:xfrm>
            <a:off x="219504" y="1898109"/>
            <a:ext cx="6405385" cy="2616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1692E8-E92D-4CB1-B440-46CD44723439}"/>
              </a:ext>
            </a:extLst>
          </p:cNvPr>
          <p:cNvSpPr/>
          <p:nvPr/>
        </p:nvSpPr>
        <p:spPr>
          <a:xfrm>
            <a:off x="230980" y="629791"/>
            <a:ext cx="6396041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</a:rPr>
              <a:t> ITEM:</a:t>
            </a:r>
          </a:p>
        </p:txBody>
      </p:sp>
      <p:graphicFrame>
        <p:nvGraphicFramePr>
          <p:cNvPr id="13" name="Table 6">
            <a:extLst>
              <a:ext uri="{FF2B5EF4-FFF2-40B4-BE49-F238E27FC236}">
                <a16:creationId xmlns:a16="http://schemas.microsoft.com/office/drawing/2014/main" id="{8D77514B-DEE7-4C93-A3DC-A22032D76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950766"/>
              </p:ext>
            </p:extLst>
          </p:nvPr>
        </p:nvGraphicFramePr>
        <p:xfrm>
          <a:off x="230980" y="2489319"/>
          <a:ext cx="6407764" cy="768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41">
                  <a:extLst>
                    <a:ext uri="{9D8B030D-6E8A-4147-A177-3AD203B41FA5}">
                      <a16:colId xmlns:a16="http://schemas.microsoft.com/office/drawing/2014/main" val="1301827677"/>
                    </a:ext>
                  </a:extLst>
                </a:gridCol>
                <a:gridCol w="1601941">
                  <a:extLst>
                    <a:ext uri="{9D8B030D-6E8A-4147-A177-3AD203B41FA5}">
                      <a16:colId xmlns:a16="http://schemas.microsoft.com/office/drawing/2014/main" val="2812703823"/>
                    </a:ext>
                  </a:extLst>
                </a:gridCol>
                <a:gridCol w="1601941">
                  <a:extLst>
                    <a:ext uri="{9D8B030D-6E8A-4147-A177-3AD203B41FA5}">
                      <a16:colId xmlns:a16="http://schemas.microsoft.com/office/drawing/2014/main" val="1410491199"/>
                    </a:ext>
                  </a:extLst>
                </a:gridCol>
                <a:gridCol w="1601941">
                  <a:extLst>
                    <a:ext uri="{9D8B030D-6E8A-4147-A177-3AD203B41FA5}">
                      <a16:colId xmlns:a16="http://schemas.microsoft.com/office/drawing/2014/main" val="123244609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Command Words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Topic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Focus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Evaluation Stem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274364"/>
                  </a:ext>
                </a:extLst>
              </a:tr>
              <a:tr h="50933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16153"/>
                  </a:ext>
                </a:extLst>
              </a:tr>
            </a:tbl>
          </a:graphicData>
        </a:graphic>
      </p:graphicFrame>
      <p:graphicFrame>
        <p:nvGraphicFramePr>
          <p:cNvPr id="14" name="Table 6">
            <a:extLst>
              <a:ext uri="{FF2B5EF4-FFF2-40B4-BE49-F238E27FC236}">
                <a16:creationId xmlns:a16="http://schemas.microsoft.com/office/drawing/2014/main" id="{935DC73D-7B7F-48C8-B513-6C62EEB823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819713"/>
              </p:ext>
            </p:extLst>
          </p:nvPr>
        </p:nvGraphicFramePr>
        <p:xfrm>
          <a:off x="275406" y="3385794"/>
          <a:ext cx="6351616" cy="1083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8391">
                  <a:extLst>
                    <a:ext uri="{9D8B030D-6E8A-4147-A177-3AD203B41FA5}">
                      <a16:colId xmlns:a16="http://schemas.microsoft.com/office/drawing/2014/main" val="1301827677"/>
                    </a:ext>
                  </a:extLst>
                </a:gridCol>
                <a:gridCol w="5223225">
                  <a:extLst>
                    <a:ext uri="{9D8B030D-6E8A-4147-A177-3AD203B41FA5}">
                      <a16:colId xmlns:a16="http://schemas.microsoft.com/office/drawing/2014/main" val="354720190"/>
                    </a:ext>
                  </a:extLst>
                </a:gridCol>
              </a:tblGrid>
              <a:tr h="28976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Context 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274364"/>
                  </a:ext>
                </a:extLst>
              </a:tr>
              <a:tr h="264471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Background 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334258"/>
                  </a:ext>
                </a:extLst>
              </a:tr>
              <a:tr h="26447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Definition 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728663"/>
                  </a:ext>
                </a:extLst>
              </a:tr>
              <a:tr h="264471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Trend 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242703"/>
                  </a:ext>
                </a:extLst>
              </a:tr>
            </a:tbl>
          </a:graphicData>
        </a:graphic>
      </p:graphicFrame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3B5BA196-EEC9-48A4-86BB-C39DFEF9F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884635"/>
              </p:ext>
            </p:extLst>
          </p:nvPr>
        </p:nvGraphicFramePr>
        <p:xfrm>
          <a:off x="267250" y="4572000"/>
          <a:ext cx="6407763" cy="41296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8209">
                  <a:extLst>
                    <a:ext uri="{9D8B030D-6E8A-4147-A177-3AD203B41FA5}">
                      <a16:colId xmlns:a16="http://schemas.microsoft.com/office/drawing/2014/main" val="1410491199"/>
                    </a:ext>
                  </a:extLst>
                </a:gridCol>
                <a:gridCol w="2989777">
                  <a:extLst>
                    <a:ext uri="{9D8B030D-6E8A-4147-A177-3AD203B41FA5}">
                      <a16:colId xmlns:a16="http://schemas.microsoft.com/office/drawing/2014/main" val="1674878852"/>
                    </a:ext>
                  </a:extLst>
                </a:gridCol>
                <a:gridCol w="2989777">
                  <a:extLst>
                    <a:ext uri="{9D8B030D-6E8A-4147-A177-3AD203B41FA5}">
                      <a16:colId xmlns:a16="http://schemas.microsoft.com/office/drawing/2014/main" val="3769523335"/>
                    </a:ext>
                  </a:extLst>
                </a:gridCol>
              </a:tblGrid>
              <a:tr h="286969">
                <a:tc gridSpan="3"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Content 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274364"/>
                  </a:ext>
                </a:extLst>
              </a:tr>
              <a:tr h="286969">
                <a:tc rowSpan="2"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Sentence Starter 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FOR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AGAINST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456635"/>
                  </a:ext>
                </a:extLst>
              </a:tr>
              <a:tr h="492862"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823912"/>
                  </a:ext>
                </a:extLst>
              </a:tr>
              <a:tr h="765703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16153"/>
                  </a:ext>
                </a:extLst>
              </a:tr>
              <a:tr h="765703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335879"/>
                  </a:ext>
                </a:extLst>
              </a:tr>
              <a:tr h="765703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087251"/>
                  </a:ext>
                </a:extLst>
              </a:tr>
              <a:tr h="765703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126756"/>
                  </a:ext>
                </a:extLst>
              </a:tr>
            </a:tbl>
          </a:graphicData>
        </a:graphic>
      </p:graphicFrame>
      <p:graphicFrame>
        <p:nvGraphicFramePr>
          <p:cNvPr id="17" name="Table 6">
            <a:extLst>
              <a:ext uri="{FF2B5EF4-FFF2-40B4-BE49-F238E27FC236}">
                <a16:creationId xmlns:a16="http://schemas.microsoft.com/office/drawing/2014/main" id="{3636CB20-A6A6-470D-BDE8-C70E8A994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639108"/>
              </p:ext>
            </p:extLst>
          </p:nvPr>
        </p:nvGraphicFramePr>
        <p:xfrm>
          <a:off x="275406" y="8741938"/>
          <a:ext cx="6418961" cy="827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18961">
                  <a:extLst>
                    <a:ext uri="{9D8B030D-6E8A-4147-A177-3AD203B41FA5}">
                      <a16:colId xmlns:a16="http://schemas.microsoft.com/office/drawing/2014/main" val="1410491199"/>
                    </a:ext>
                  </a:extLst>
                </a:gridCol>
              </a:tblGrid>
              <a:tr h="215048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 panose="020B0502020202020204" pitchFamily="34" charset="0"/>
                        </a:rPr>
                        <a:t>Answer 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274364"/>
                  </a:ext>
                </a:extLst>
              </a:tr>
              <a:tr h="56801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16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3298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C0AAD25D-9D1F-F257-F79D-B82D0E0EF741}"/>
              </a:ext>
            </a:extLst>
          </p:cNvPr>
          <p:cNvGrpSpPr/>
          <p:nvPr/>
        </p:nvGrpSpPr>
        <p:grpSpPr>
          <a:xfrm>
            <a:off x="0" y="685800"/>
            <a:ext cx="6119860" cy="3505884"/>
            <a:chOff x="-94548" y="582590"/>
            <a:chExt cx="7408874" cy="402479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F398B8A-DC2B-8E0A-87FB-FFAD4423BA9D}"/>
                </a:ext>
              </a:extLst>
            </p:cNvPr>
            <p:cNvSpPr/>
            <p:nvPr/>
          </p:nvSpPr>
          <p:spPr>
            <a:xfrm>
              <a:off x="-94548" y="793190"/>
              <a:ext cx="1163318" cy="514800"/>
            </a:xfrm>
            <a:custGeom>
              <a:avLst/>
              <a:gdLst>
                <a:gd name="connsiteX0" fmla="*/ 0 w 911037"/>
                <a:gd name="connsiteY0" fmla="*/ 0 h 514800"/>
                <a:gd name="connsiteX1" fmla="*/ 911037 w 911037"/>
                <a:gd name="connsiteY1" fmla="*/ 0 h 514800"/>
                <a:gd name="connsiteX2" fmla="*/ 911037 w 911037"/>
                <a:gd name="connsiteY2" fmla="*/ 514800 h 514800"/>
                <a:gd name="connsiteX3" fmla="*/ 0 w 911037"/>
                <a:gd name="connsiteY3" fmla="*/ 514800 h 514800"/>
                <a:gd name="connsiteX4" fmla="*/ 0 w 911037"/>
                <a:gd name="connsiteY4" fmla="*/ 0 h 5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037" h="514800">
                  <a:moveTo>
                    <a:pt x="0" y="0"/>
                  </a:moveTo>
                  <a:lnTo>
                    <a:pt x="911037" y="0"/>
                  </a:lnTo>
                  <a:lnTo>
                    <a:pt x="911037" y="514800"/>
                  </a:lnTo>
                  <a:lnTo>
                    <a:pt x="0" y="514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Context</a:t>
              </a:r>
            </a:p>
          </p:txBody>
        </p:sp>
        <p:sp>
          <p:nvSpPr>
            <p:cNvPr id="28" name="Left Brace 27">
              <a:extLst>
                <a:ext uri="{FF2B5EF4-FFF2-40B4-BE49-F238E27FC236}">
                  <a16:creationId xmlns:a16="http://schemas.microsoft.com/office/drawing/2014/main" id="{0FDA1C58-2456-2C09-CF11-FC7EBB99E227}"/>
                </a:ext>
              </a:extLst>
            </p:cNvPr>
            <p:cNvSpPr/>
            <p:nvPr/>
          </p:nvSpPr>
          <p:spPr>
            <a:xfrm>
              <a:off x="1068771" y="661520"/>
              <a:ext cx="325881" cy="778140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134B52B-3A4E-F03D-6F1D-D8F7F06DFCE9}"/>
                </a:ext>
              </a:extLst>
            </p:cNvPr>
            <p:cNvSpPr/>
            <p:nvPr/>
          </p:nvSpPr>
          <p:spPr>
            <a:xfrm>
              <a:off x="1514331" y="582590"/>
              <a:ext cx="5795207" cy="935999"/>
            </a:xfrm>
            <a:custGeom>
              <a:avLst/>
              <a:gdLst>
                <a:gd name="connsiteX0" fmla="*/ 0 w 5795207"/>
                <a:gd name="connsiteY0" fmla="*/ 0 h 935999"/>
                <a:gd name="connsiteX1" fmla="*/ 5795207 w 5795207"/>
                <a:gd name="connsiteY1" fmla="*/ 0 h 935999"/>
                <a:gd name="connsiteX2" fmla="*/ 5795207 w 5795207"/>
                <a:gd name="connsiteY2" fmla="*/ 935999 h 935999"/>
                <a:gd name="connsiteX3" fmla="*/ 0 w 5795207"/>
                <a:gd name="connsiteY3" fmla="*/ 935999 h 935999"/>
                <a:gd name="connsiteX4" fmla="*/ 0 w 5795207"/>
                <a:gd name="connsiteY4" fmla="*/ 0 h 93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95207" h="935999">
                  <a:moveTo>
                    <a:pt x="0" y="0"/>
                  </a:moveTo>
                  <a:lnTo>
                    <a:pt x="5795207" y="0"/>
                  </a:lnTo>
                  <a:lnTo>
                    <a:pt x="5795207" y="935999"/>
                  </a:lnTo>
                  <a:lnTo>
                    <a:pt x="0" y="935999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700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228600" lvl="1" indent="-22860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D6348F2-E59E-5816-35A3-0A8850BA1950}"/>
                </a:ext>
              </a:extLst>
            </p:cNvPr>
            <p:cNvSpPr/>
            <p:nvPr/>
          </p:nvSpPr>
          <p:spPr>
            <a:xfrm>
              <a:off x="-94548" y="1822789"/>
              <a:ext cx="1163318" cy="514800"/>
            </a:xfrm>
            <a:custGeom>
              <a:avLst/>
              <a:gdLst>
                <a:gd name="connsiteX0" fmla="*/ 0 w 911037"/>
                <a:gd name="connsiteY0" fmla="*/ 0 h 514800"/>
                <a:gd name="connsiteX1" fmla="*/ 911037 w 911037"/>
                <a:gd name="connsiteY1" fmla="*/ 0 h 514800"/>
                <a:gd name="connsiteX2" fmla="*/ 911037 w 911037"/>
                <a:gd name="connsiteY2" fmla="*/ 514800 h 514800"/>
                <a:gd name="connsiteX3" fmla="*/ 0 w 911037"/>
                <a:gd name="connsiteY3" fmla="*/ 514800 h 514800"/>
                <a:gd name="connsiteX4" fmla="*/ 0 w 911037"/>
                <a:gd name="connsiteY4" fmla="*/ 0 h 5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037" h="514800">
                  <a:moveTo>
                    <a:pt x="0" y="0"/>
                  </a:moveTo>
                  <a:lnTo>
                    <a:pt x="911037" y="0"/>
                  </a:lnTo>
                  <a:lnTo>
                    <a:pt x="911037" y="514800"/>
                  </a:lnTo>
                  <a:lnTo>
                    <a:pt x="0" y="514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Content  [+]</a:t>
              </a:r>
            </a:p>
          </p:txBody>
        </p:sp>
        <p:sp>
          <p:nvSpPr>
            <p:cNvPr id="31" name="Left Brace 30">
              <a:extLst>
                <a:ext uri="{FF2B5EF4-FFF2-40B4-BE49-F238E27FC236}">
                  <a16:creationId xmlns:a16="http://schemas.microsoft.com/office/drawing/2014/main" id="{E79FDCE6-E00A-D876-425F-C8BAE2B87F68}"/>
                </a:ext>
              </a:extLst>
            </p:cNvPr>
            <p:cNvSpPr/>
            <p:nvPr/>
          </p:nvSpPr>
          <p:spPr>
            <a:xfrm>
              <a:off x="1068771" y="1691119"/>
              <a:ext cx="325881" cy="778140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FD301BD2-A148-7492-368D-9ECB266BA9F8}"/>
                </a:ext>
              </a:extLst>
            </p:cNvPr>
            <p:cNvSpPr/>
            <p:nvPr/>
          </p:nvSpPr>
          <p:spPr>
            <a:xfrm>
              <a:off x="1514331" y="1612189"/>
              <a:ext cx="5795207" cy="935999"/>
            </a:xfrm>
            <a:custGeom>
              <a:avLst/>
              <a:gdLst>
                <a:gd name="connsiteX0" fmla="*/ 0 w 5795207"/>
                <a:gd name="connsiteY0" fmla="*/ 0 h 935999"/>
                <a:gd name="connsiteX1" fmla="*/ 5795207 w 5795207"/>
                <a:gd name="connsiteY1" fmla="*/ 0 h 935999"/>
                <a:gd name="connsiteX2" fmla="*/ 5795207 w 5795207"/>
                <a:gd name="connsiteY2" fmla="*/ 935999 h 935999"/>
                <a:gd name="connsiteX3" fmla="*/ 0 w 5795207"/>
                <a:gd name="connsiteY3" fmla="*/ 935999 h 935999"/>
                <a:gd name="connsiteX4" fmla="*/ 0 w 5795207"/>
                <a:gd name="connsiteY4" fmla="*/ 0 h 93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95207" h="935999">
                  <a:moveTo>
                    <a:pt x="0" y="0"/>
                  </a:moveTo>
                  <a:lnTo>
                    <a:pt x="5795207" y="0"/>
                  </a:lnTo>
                  <a:lnTo>
                    <a:pt x="5795207" y="935999"/>
                  </a:lnTo>
                  <a:lnTo>
                    <a:pt x="0" y="935999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700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228600" lvl="1" indent="-22860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AF8F1E1-E101-703D-9527-D9EFCDF95E79}"/>
                </a:ext>
              </a:extLst>
            </p:cNvPr>
            <p:cNvSpPr/>
            <p:nvPr/>
          </p:nvSpPr>
          <p:spPr>
            <a:xfrm>
              <a:off x="75820" y="2880488"/>
              <a:ext cx="1018706" cy="514800"/>
            </a:xfrm>
            <a:custGeom>
              <a:avLst/>
              <a:gdLst>
                <a:gd name="connsiteX0" fmla="*/ 0 w 886663"/>
                <a:gd name="connsiteY0" fmla="*/ 0 h 514800"/>
                <a:gd name="connsiteX1" fmla="*/ 886663 w 886663"/>
                <a:gd name="connsiteY1" fmla="*/ 0 h 514800"/>
                <a:gd name="connsiteX2" fmla="*/ 886663 w 886663"/>
                <a:gd name="connsiteY2" fmla="*/ 514800 h 514800"/>
                <a:gd name="connsiteX3" fmla="*/ 0 w 886663"/>
                <a:gd name="connsiteY3" fmla="*/ 514800 h 514800"/>
                <a:gd name="connsiteX4" fmla="*/ 0 w 886663"/>
                <a:gd name="connsiteY4" fmla="*/ 0 h 5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6663" h="514800">
                  <a:moveTo>
                    <a:pt x="0" y="0"/>
                  </a:moveTo>
                  <a:lnTo>
                    <a:pt x="886663" y="0"/>
                  </a:lnTo>
                  <a:lnTo>
                    <a:pt x="886663" y="514800"/>
                  </a:lnTo>
                  <a:lnTo>
                    <a:pt x="0" y="514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Content [-]</a:t>
              </a:r>
            </a:p>
          </p:txBody>
        </p:sp>
        <p:sp>
          <p:nvSpPr>
            <p:cNvPr id="34" name="Left Brace 33">
              <a:extLst>
                <a:ext uri="{FF2B5EF4-FFF2-40B4-BE49-F238E27FC236}">
                  <a16:creationId xmlns:a16="http://schemas.microsoft.com/office/drawing/2014/main" id="{2A9A4067-F05A-3A8F-B1E1-ABBB757FB638}"/>
                </a:ext>
              </a:extLst>
            </p:cNvPr>
            <p:cNvSpPr/>
            <p:nvPr/>
          </p:nvSpPr>
          <p:spPr>
            <a:xfrm>
              <a:off x="1044396" y="2720718"/>
              <a:ext cx="327404" cy="778140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C63FB42-CA4B-3326-D90A-A07BFDC0A094}"/>
                </a:ext>
              </a:extLst>
            </p:cNvPr>
            <p:cNvSpPr/>
            <p:nvPr/>
          </p:nvSpPr>
          <p:spPr>
            <a:xfrm>
              <a:off x="1492038" y="2641788"/>
              <a:ext cx="5822288" cy="935999"/>
            </a:xfrm>
            <a:custGeom>
              <a:avLst/>
              <a:gdLst>
                <a:gd name="connsiteX0" fmla="*/ 0 w 5822288"/>
                <a:gd name="connsiteY0" fmla="*/ 0 h 935999"/>
                <a:gd name="connsiteX1" fmla="*/ 5822288 w 5822288"/>
                <a:gd name="connsiteY1" fmla="*/ 0 h 935999"/>
                <a:gd name="connsiteX2" fmla="*/ 5822288 w 5822288"/>
                <a:gd name="connsiteY2" fmla="*/ 935999 h 935999"/>
                <a:gd name="connsiteX3" fmla="*/ 0 w 5822288"/>
                <a:gd name="connsiteY3" fmla="*/ 935999 h 935999"/>
                <a:gd name="connsiteX4" fmla="*/ 0 w 5822288"/>
                <a:gd name="connsiteY4" fmla="*/ 0 h 93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22288" h="935999">
                  <a:moveTo>
                    <a:pt x="0" y="0"/>
                  </a:moveTo>
                  <a:lnTo>
                    <a:pt x="5822288" y="0"/>
                  </a:lnTo>
                  <a:lnTo>
                    <a:pt x="5822288" y="935999"/>
                  </a:lnTo>
                  <a:lnTo>
                    <a:pt x="0" y="935999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700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228600" lvl="1" indent="-22860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0633D62-F50B-ACDB-5789-53CE43DA54C3}"/>
                </a:ext>
              </a:extLst>
            </p:cNvPr>
            <p:cNvSpPr/>
            <p:nvPr/>
          </p:nvSpPr>
          <p:spPr>
            <a:xfrm>
              <a:off x="-94548" y="3881987"/>
              <a:ext cx="1163318" cy="514800"/>
            </a:xfrm>
            <a:custGeom>
              <a:avLst/>
              <a:gdLst>
                <a:gd name="connsiteX0" fmla="*/ 0 w 911037"/>
                <a:gd name="connsiteY0" fmla="*/ 0 h 514800"/>
                <a:gd name="connsiteX1" fmla="*/ 911037 w 911037"/>
                <a:gd name="connsiteY1" fmla="*/ 0 h 514800"/>
                <a:gd name="connsiteX2" fmla="*/ 911037 w 911037"/>
                <a:gd name="connsiteY2" fmla="*/ 514800 h 514800"/>
                <a:gd name="connsiteX3" fmla="*/ 0 w 911037"/>
                <a:gd name="connsiteY3" fmla="*/ 514800 h 514800"/>
                <a:gd name="connsiteX4" fmla="*/ 0 w 911037"/>
                <a:gd name="connsiteY4" fmla="*/ 0 h 5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037" h="514800">
                  <a:moveTo>
                    <a:pt x="0" y="0"/>
                  </a:moveTo>
                  <a:lnTo>
                    <a:pt x="911037" y="0"/>
                  </a:lnTo>
                  <a:lnTo>
                    <a:pt x="911037" y="514800"/>
                  </a:lnTo>
                  <a:lnTo>
                    <a:pt x="0" y="514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Answer</a:t>
              </a:r>
            </a:p>
          </p:txBody>
        </p:sp>
        <p:sp>
          <p:nvSpPr>
            <p:cNvPr id="37" name="Left Brace 36">
              <a:extLst>
                <a:ext uri="{FF2B5EF4-FFF2-40B4-BE49-F238E27FC236}">
                  <a16:creationId xmlns:a16="http://schemas.microsoft.com/office/drawing/2014/main" id="{EA19E640-716E-125B-FBDE-8AA9255FC14D}"/>
                </a:ext>
              </a:extLst>
            </p:cNvPr>
            <p:cNvSpPr/>
            <p:nvPr/>
          </p:nvSpPr>
          <p:spPr>
            <a:xfrm>
              <a:off x="1068771" y="3750317"/>
              <a:ext cx="325881" cy="778140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197D12BB-330D-D921-5178-BEAB9D52DEDF}"/>
                </a:ext>
              </a:extLst>
            </p:cNvPr>
            <p:cNvSpPr/>
            <p:nvPr/>
          </p:nvSpPr>
          <p:spPr>
            <a:xfrm>
              <a:off x="1514331" y="3671388"/>
              <a:ext cx="5795207" cy="935999"/>
            </a:xfrm>
            <a:custGeom>
              <a:avLst/>
              <a:gdLst>
                <a:gd name="connsiteX0" fmla="*/ 0 w 5795207"/>
                <a:gd name="connsiteY0" fmla="*/ 0 h 935999"/>
                <a:gd name="connsiteX1" fmla="*/ 5795207 w 5795207"/>
                <a:gd name="connsiteY1" fmla="*/ 0 h 935999"/>
                <a:gd name="connsiteX2" fmla="*/ 5795207 w 5795207"/>
                <a:gd name="connsiteY2" fmla="*/ 935999 h 935999"/>
                <a:gd name="connsiteX3" fmla="*/ 0 w 5795207"/>
                <a:gd name="connsiteY3" fmla="*/ 935999 h 935999"/>
                <a:gd name="connsiteX4" fmla="*/ 0 w 5795207"/>
                <a:gd name="connsiteY4" fmla="*/ 0 h 93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95207" h="935999">
                  <a:moveTo>
                    <a:pt x="0" y="0"/>
                  </a:moveTo>
                  <a:lnTo>
                    <a:pt x="5795207" y="0"/>
                  </a:lnTo>
                  <a:lnTo>
                    <a:pt x="5795207" y="935999"/>
                  </a:lnTo>
                  <a:lnTo>
                    <a:pt x="0" y="935999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700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228600" lvl="1" indent="-22860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D3CD0E4-07FE-7578-2853-3BA24DDA6467}"/>
              </a:ext>
            </a:extLst>
          </p:cNvPr>
          <p:cNvGrpSpPr/>
          <p:nvPr/>
        </p:nvGrpSpPr>
        <p:grpSpPr>
          <a:xfrm>
            <a:off x="-322104" y="4484694"/>
            <a:ext cx="6441964" cy="4907649"/>
            <a:chOff x="156977" y="5180048"/>
            <a:chExt cx="7185183" cy="4953594"/>
          </a:xfrm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15D790C-3C97-EADA-AAFF-D8F5A94ED72F}"/>
                </a:ext>
              </a:extLst>
            </p:cNvPr>
            <p:cNvSpPr/>
            <p:nvPr/>
          </p:nvSpPr>
          <p:spPr>
            <a:xfrm>
              <a:off x="156977" y="5350762"/>
              <a:ext cx="1398515" cy="633600"/>
            </a:xfrm>
            <a:custGeom>
              <a:avLst/>
              <a:gdLst>
                <a:gd name="connsiteX0" fmla="*/ 0 w 1398515"/>
                <a:gd name="connsiteY0" fmla="*/ 0 h 633600"/>
                <a:gd name="connsiteX1" fmla="*/ 1398515 w 1398515"/>
                <a:gd name="connsiteY1" fmla="*/ 0 h 633600"/>
                <a:gd name="connsiteX2" fmla="*/ 1398515 w 1398515"/>
                <a:gd name="connsiteY2" fmla="*/ 633600 h 633600"/>
                <a:gd name="connsiteX3" fmla="*/ 0 w 1398515"/>
                <a:gd name="connsiteY3" fmla="*/ 633600 h 633600"/>
                <a:gd name="connsiteX4" fmla="*/ 0 w 1398515"/>
                <a:gd name="connsiteY4" fmla="*/ 0 h 6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8515" h="633600">
                  <a:moveTo>
                    <a:pt x="0" y="0"/>
                  </a:moveTo>
                  <a:lnTo>
                    <a:pt x="1398515" y="0"/>
                  </a:lnTo>
                  <a:lnTo>
                    <a:pt x="1398515" y="633600"/>
                  </a:lnTo>
                  <a:lnTo>
                    <a:pt x="0" y="6336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30480" rIns="85344" bIns="30480" numCol="1" spcCol="1270" anchor="ctr" anchorCtr="0">
              <a:noAutofit/>
            </a:bodyPr>
            <a:lstStyle/>
            <a:p>
              <a:pPr marL="0" lvl="0" indent="0" algn="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Answer / Reason </a:t>
              </a:r>
            </a:p>
          </p:txBody>
        </p:sp>
        <p:sp>
          <p:nvSpPr>
            <p:cNvPr id="41" name="Left Brace 40">
              <a:extLst>
                <a:ext uri="{FF2B5EF4-FFF2-40B4-BE49-F238E27FC236}">
                  <a16:creationId xmlns:a16="http://schemas.microsoft.com/office/drawing/2014/main" id="{29C40F64-5046-432C-4461-F9416DCAFEBF}"/>
                </a:ext>
              </a:extLst>
            </p:cNvPr>
            <p:cNvSpPr/>
            <p:nvPr/>
          </p:nvSpPr>
          <p:spPr>
            <a:xfrm>
              <a:off x="1555493" y="5219429"/>
              <a:ext cx="287786" cy="756578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9A1A6598-ECF4-4828-9536-6D7385362066}"/>
                </a:ext>
              </a:extLst>
            </p:cNvPr>
            <p:cNvSpPr/>
            <p:nvPr/>
          </p:nvSpPr>
          <p:spPr>
            <a:xfrm>
              <a:off x="1966699" y="5180048"/>
              <a:ext cx="5348381" cy="892799"/>
            </a:xfrm>
            <a:custGeom>
              <a:avLst/>
              <a:gdLst>
                <a:gd name="connsiteX0" fmla="*/ 0 w 5348381"/>
                <a:gd name="connsiteY0" fmla="*/ 0 h 1151998"/>
                <a:gd name="connsiteX1" fmla="*/ 5348381 w 5348381"/>
                <a:gd name="connsiteY1" fmla="*/ 0 h 1151998"/>
                <a:gd name="connsiteX2" fmla="*/ 5348381 w 5348381"/>
                <a:gd name="connsiteY2" fmla="*/ 1151998 h 1151998"/>
                <a:gd name="connsiteX3" fmla="*/ 0 w 5348381"/>
                <a:gd name="connsiteY3" fmla="*/ 1151998 h 1151998"/>
                <a:gd name="connsiteX4" fmla="*/ 0 w 5348381"/>
                <a:gd name="connsiteY4" fmla="*/ 0 h 115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48381" h="1151998">
                  <a:moveTo>
                    <a:pt x="0" y="0"/>
                  </a:moveTo>
                  <a:lnTo>
                    <a:pt x="5348381" y="0"/>
                  </a:lnTo>
                  <a:lnTo>
                    <a:pt x="5348381" y="1151998"/>
                  </a:lnTo>
                  <a:lnTo>
                    <a:pt x="0" y="115199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700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8A188BD4-A6C4-01CE-CCBB-28828DA3F8F1}"/>
                </a:ext>
              </a:extLst>
            </p:cNvPr>
            <p:cNvSpPr/>
            <p:nvPr/>
          </p:nvSpPr>
          <p:spPr>
            <a:xfrm>
              <a:off x="156977" y="6782512"/>
              <a:ext cx="1398515" cy="633600"/>
            </a:xfrm>
            <a:custGeom>
              <a:avLst/>
              <a:gdLst>
                <a:gd name="connsiteX0" fmla="*/ 0 w 1398515"/>
                <a:gd name="connsiteY0" fmla="*/ 0 h 633600"/>
                <a:gd name="connsiteX1" fmla="*/ 1398515 w 1398515"/>
                <a:gd name="connsiteY1" fmla="*/ 0 h 633600"/>
                <a:gd name="connsiteX2" fmla="*/ 1398515 w 1398515"/>
                <a:gd name="connsiteY2" fmla="*/ 633600 h 633600"/>
                <a:gd name="connsiteX3" fmla="*/ 0 w 1398515"/>
                <a:gd name="connsiteY3" fmla="*/ 633600 h 633600"/>
                <a:gd name="connsiteX4" fmla="*/ 0 w 1398515"/>
                <a:gd name="connsiteY4" fmla="*/ 0 h 6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8515" h="633600">
                  <a:moveTo>
                    <a:pt x="0" y="0"/>
                  </a:moveTo>
                  <a:lnTo>
                    <a:pt x="1398515" y="0"/>
                  </a:lnTo>
                  <a:lnTo>
                    <a:pt x="1398515" y="633600"/>
                  </a:lnTo>
                  <a:lnTo>
                    <a:pt x="0" y="6336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30480" rIns="85344" bIns="30480" numCol="1" spcCol="1270" anchor="ctr" anchorCtr="0">
              <a:noAutofit/>
            </a:bodyPr>
            <a:lstStyle/>
            <a:p>
              <a:pPr marL="0" lvl="0" indent="0" algn="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Explanation</a:t>
              </a:r>
            </a:p>
          </p:txBody>
        </p:sp>
        <p:sp>
          <p:nvSpPr>
            <p:cNvPr id="44" name="Left Brace 43">
              <a:extLst>
                <a:ext uri="{FF2B5EF4-FFF2-40B4-BE49-F238E27FC236}">
                  <a16:creationId xmlns:a16="http://schemas.microsoft.com/office/drawing/2014/main" id="{431A7A98-50D0-405F-6286-410D4E2188DA}"/>
                </a:ext>
              </a:extLst>
            </p:cNvPr>
            <p:cNvSpPr/>
            <p:nvPr/>
          </p:nvSpPr>
          <p:spPr>
            <a:xfrm>
              <a:off x="1555493" y="6299650"/>
              <a:ext cx="308822" cy="1583999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9DD09EA1-4199-1D52-8EAE-8E5DC0A7839E}"/>
                </a:ext>
              </a:extLst>
            </p:cNvPr>
            <p:cNvSpPr/>
            <p:nvPr/>
          </p:nvSpPr>
          <p:spPr>
            <a:xfrm>
              <a:off x="1966699" y="6209645"/>
              <a:ext cx="5348381" cy="1728000"/>
            </a:xfrm>
            <a:custGeom>
              <a:avLst/>
              <a:gdLst>
                <a:gd name="connsiteX0" fmla="*/ 0 w 5348381"/>
                <a:gd name="connsiteY0" fmla="*/ 0 h 1151998"/>
                <a:gd name="connsiteX1" fmla="*/ 5348381 w 5348381"/>
                <a:gd name="connsiteY1" fmla="*/ 0 h 1151998"/>
                <a:gd name="connsiteX2" fmla="*/ 5348381 w 5348381"/>
                <a:gd name="connsiteY2" fmla="*/ 1151998 h 1151998"/>
                <a:gd name="connsiteX3" fmla="*/ 0 w 5348381"/>
                <a:gd name="connsiteY3" fmla="*/ 1151998 h 1151998"/>
                <a:gd name="connsiteX4" fmla="*/ 0 w 5348381"/>
                <a:gd name="connsiteY4" fmla="*/ 0 h 115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48381" h="1151998">
                  <a:moveTo>
                    <a:pt x="0" y="0"/>
                  </a:moveTo>
                  <a:lnTo>
                    <a:pt x="5348381" y="0"/>
                  </a:lnTo>
                  <a:lnTo>
                    <a:pt x="5348381" y="1151998"/>
                  </a:lnTo>
                  <a:lnTo>
                    <a:pt x="0" y="115199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400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2B043DFA-5E2B-4AE8-2A1A-13CEA97440BB}"/>
                </a:ext>
              </a:extLst>
            </p:cNvPr>
            <p:cNvSpPr/>
            <p:nvPr/>
          </p:nvSpPr>
          <p:spPr>
            <a:xfrm>
              <a:off x="191787" y="8290967"/>
              <a:ext cx="1361623" cy="633600"/>
            </a:xfrm>
            <a:custGeom>
              <a:avLst/>
              <a:gdLst>
                <a:gd name="connsiteX0" fmla="*/ 0 w 1361623"/>
                <a:gd name="connsiteY0" fmla="*/ 0 h 633600"/>
                <a:gd name="connsiteX1" fmla="*/ 1361623 w 1361623"/>
                <a:gd name="connsiteY1" fmla="*/ 0 h 633600"/>
                <a:gd name="connsiteX2" fmla="*/ 1361623 w 1361623"/>
                <a:gd name="connsiteY2" fmla="*/ 633600 h 633600"/>
                <a:gd name="connsiteX3" fmla="*/ 0 w 1361623"/>
                <a:gd name="connsiteY3" fmla="*/ 633600 h 633600"/>
                <a:gd name="connsiteX4" fmla="*/ 0 w 1361623"/>
                <a:gd name="connsiteY4" fmla="*/ 0 h 6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1623" h="633600">
                  <a:moveTo>
                    <a:pt x="0" y="0"/>
                  </a:moveTo>
                  <a:lnTo>
                    <a:pt x="1361623" y="0"/>
                  </a:lnTo>
                  <a:lnTo>
                    <a:pt x="1361623" y="633600"/>
                  </a:lnTo>
                  <a:lnTo>
                    <a:pt x="0" y="6336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30480" rIns="85344" bIns="30480" numCol="1" spcCol="1270" anchor="ctr" anchorCtr="0">
              <a:noAutofit/>
            </a:bodyPr>
            <a:lstStyle/>
            <a:p>
              <a:pPr marL="0" lvl="0" indent="0" algn="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Evaluation</a:t>
              </a:r>
            </a:p>
          </p:txBody>
        </p:sp>
        <p:sp>
          <p:nvSpPr>
            <p:cNvPr id="47" name="Left Brace 46">
              <a:extLst>
                <a:ext uri="{FF2B5EF4-FFF2-40B4-BE49-F238E27FC236}">
                  <a16:creationId xmlns:a16="http://schemas.microsoft.com/office/drawing/2014/main" id="{F70B2EDB-7924-9F8A-4944-D32E5E7D6CA6}"/>
                </a:ext>
              </a:extLst>
            </p:cNvPr>
            <p:cNvSpPr/>
            <p:nvPr/>
          </p:nvSpPr>
          <p:spPr>
            <a:xfrm>
              <a:off x="1553411" y="8128911"/>
              <a:ext cx="302277" cy="957711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F085B901-7410-D453-8A72-EC7A56683B11}"/>
                </a:ext>
              </a:extLst>
            </p:cNvPr>
            <p:cNvSpPr/>
            <p:nvPr/>
          </p:nvSpPr>
          <p:spPr>
            <a:xfrm>
              <a:off x="1966699" y="8031768"/>
              <a:ext cx="5375461" cy="1151998"/>
            </a:xfrm>
            <a:custGeom>
              <a:avLst/>
              <a:gdLst>
                <a:gd name="connsiteX0" fmla="*/ 0 w 5375461"/>
                <a:gd name="connsiteY0" fmla="*/ 0 h 1151998"/>
                <a:gd name="connsiteX1" fmla="*/ 5375461 w 5375461"/>
                <a:gd name="connsiteY1" fmla="*/ 0 h 1151998"/>
                <a:gd name="connsiteX2" fmla="*/ 5375461 w 5375461"/>
                <a:gd name="connsiteY2" fmla="*/ 1151998 h 1151998"/>
                <a:gd name="connsiteX3" fmla="*/ 0 w 5375461"/>
                <a:gd name="connsiteY3" fmla="*/ 1151998 h 1151998"/>
                <a:gd name="connsiteX4" fmla="*/ 0 w 5375461"/>
                <a:gd name="connsiteY4" fmla="*/ 0 h 115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5461" h="1151998">
                  <a:moveTo>
                    <a:pt x="0" y="0"/>
                  </a:moveTo>
                  <a:lnTo>
                    <a:pt x="5375461" y="0"/>
                  </a:lnTo>
                  <a:lnTo>
                    <a:pt x="5375461" y="1151998"/>
                  </a:lnTo>
                  <a:lnTo>
                    <a:pt x="0" y="115199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649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 dirty="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7CB7BA1-3E43-7456-5154-B0D06AC75E34}"/>
                </a:ext>
              </a:extLst>
            </p:cNvPr>
            <p:cNvSpPr/>
            <p:nvPr/>
          </p:nvSpPr>
          <p:spPr>
            <a:xfrm>
              <a:off x="156977" y="9386548"/>
              <a:ext cx="1398515" cy="633600"/>
            </a:xfrm>
            <a:custGeom>
              <a:avLst/>
              <a:gdLst>
                <a:gd name="connsiteX0" fmla="*/ 0 w 1398515"/>
                <a:gd name="connsiteY0" fmla="*/ 0 h 633600"/>
                <a:gd name="connsiteX1" fmla="*/ 1398515 w 1398515"/>
                <a:gd name="connsiteY1" fmla="*/ 0 h 633600"/>
                <a:gd name="connsiteX2" fmla="*/ 1398515 w 1398515"/>
                <a:gd name="connsiteY2" fmla="*/ 633600 h 633600"/>
                <a:gd name="connsiteX3" fmla="*/ 0 w 1398515"/>
                <a:gd name="connsiteY3" fmla="*/ 633600 h 633600"/>
                <a:gd name="connsiteX4" fmla="*/ 0 w 1398515"/>
                <a:gd name="connsiteY4" fmla="*/ 0 h 6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8515" h="633600">
                  <a:moveTo>
                    <a:pt x="0" y="0"/>
                  </a:moveTo>
                  <a:lnTo>
                    <a:pt x="1398515" y="0"/>
                  </a:lnTo>
                  <a:lnTo>
                    <a:pt x="1398515" y="633600"/>
                  </a:lnTo>
                  <a:lnTo>
                    <a:pt x="0" y="6336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30480" rIns="85344" bIns="30480" numCol="1" spcCol="1270" anchor="ctr" anchorCtr="0">
              <a:noAutofit/>
            </a:bodyPr>
            <a:lstStyle/>
            <a:p>
              <a:pPr marL="0" lvl="0" indent="0" algn="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50" b="1" kern="1200" dirty="0">
                  <a:latin typeface="Century Gothic" panose="020B0502020202020204" pitchFamily="34" charset="0"/>
                </a:rPr>
                <a:t>Link</a:t>
              </a:r>
            </a:p>
          </p:txBody>
        </p:sp>
        <p:sp>
          <p:nvSpPr>
            <p:cNvPr id="50" name="Left Brace 49">
              <a:extLst>
                <a:ext uri="{FF2B5EF4-FFF2-40B4-BE49-F238E27FC236}">
                  <a16:creationId xmlns:a16="http://schemas.microsoft.com/office/drawing/2014/main" id="{E861A048-8F9A-F779-2581-1B78E3E147FA}"/>
                </a:ext>
              </a:extLst>
            </p:cNvPr>
            <p:cNvSpPr/>
            <p:nvPr/>
          </p:nvSpPr>
          <p:spPr>
            <a:xfrm>
              <a:off x="1564336" y="9388447"/>
              <a:ext cx="291912" cy="648052"/>
            </a:xfrm>
            <a:prstGeom prst="leftBrace">
              <a:avLst>
                <a:gd name="adj1" fmla="val 35000"/>
                <a:gd name="adj2" fmla="val 50000"/>
              </a:avLst>
            </a:prstGeom>
            <a:ln w="12700"/>
          </p:spPr>
          <p:style>
            <a:lnRef idx="2">
              <a:scrgbClr r="0" g="0" b="0"/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50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C2B958-F7B4-EB21-FFF2-9D2076BF380C}"/>
                </a:ext>
              </a:extLst>
            </p:cNvPr>
            <p:cNvSpPr/>
            <p:nvPr/>
          </p:nvSpPr>
          <p:spPr>
            <a:xfrm>
              <a:off x="1966699" y="9361714"/>
              <a:ext cx="5348381" cy="771928"/>
            </a:xfrm>
            <a:custGeom>
              <a:avLst/>
              <a:gdLst>
                <a:gd name="connsiteX0" fmla="*/ 0 w 5348381"/>
                <a:gd name="connsiteY0" fmla="*/ 0 h 1151998"/>
                <a:gd name="connsiteX1" fmla="*/ 5348381 w 5348381"/>
                <a:gd name="connsiteY1" fmla="*/ 0 h 1151998"/>
                <a:gd name="connsiteX2" fmla="*/ 5348381 w 5348381"/>
                <a:gd name="connsiteY2" fmla="*/ 1151998 h 1151998"/>
                <a:gd name="connsiteX3" fmla="*/ 0 w 5348381"/>
                <a:gd name="connsiteY3" fmla="*/ 1151998 h 1151998"/>
                <a:gd name="connsiteX4" fmla="*/ 0 w 5348381"/>
                <a:gd name="connsiteY4" fmla="*/ 0 h 115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48381" h="1151998">
                  <a:moveTo>
                    <a:pt x="0" y="0"/>
                  </a:moveTo>
                  <a:lnTo>
                    <a:pt x="5348381" y="0"/>
                  </a:lnTo>
                  <a:lnTo>
                    <a:pt x="5348381" y="1151998"/>
                  </a:lnTo>
                  <a:lnTo>
                    <a:pt x="0" y="115199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2"/>
              <a:srcRect/>
              <a:stretch>
                <a:fillRect b="-835000"/>
              </a:stretch>
            </a:blip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GB" sz="1050" kern="1200" dirty="0"/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D8D127D7-107E-1BA9-DE46-371D187442EB}"/>
              </a:ext>
            </a:extLst>
          </p:cNvPr>
          <p:cNvSpPr txBox="1"/>
          <p:nvPr/>
        </p:nvSpPr>
        <p:spPr>
          <a:xfrm>
            <a:off x="2309491" y="383468"/>
            <a:ext cx="28573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latin typeface="Century Gothic" panose="020B0502020202020204" pitchFamily="34" charset="0"/>
              </a:rPr>
              <a:t>Introduction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17F090-FB53-4A97-6CDD-942F3B532232}"/>
              </a:ext>
            </a:extLst>
          </p:cNvPr>
          <p:cNvSpPr txBox="1"/>
          <p:nvPr/>
        </p:nvSpPr>
        <p:spPr>
          <a:xfrm>
            <a:off x="1696232" y="4230778"/>
            <a:ext cx="428063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latin typeface="Century Gothic" panose="020B0502020202020204" pitchFamily="34" charset="0"/>
              </a:rPr>
              <a:t>Main body paragraph 1</a:t>
            </a:r>
          </a:p>
        </p:txBody>
      </p:sp>
    </p:spTree>
    <p:extLst>
      <p:ext uri="{BB962C8B-B14F-4D97-AF65-F5344CB8AC3E}">
        <p14:creationId xmlns:p14="http://schemas.microsoft.com/office/powerpoint/2010/main" val="337778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</Words>
  <Application>Microsoft Office PowerPoint</Application>
  <PresentationFormat>A4 Paper (210x297 mm)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Century Gothic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Kimberley Constable</dc:creator>
  <cp:lastModifiedBy>Kimberley Constable</cp:lastModifiedBy>
  <cp:revision>26</cp:revision>
  <cp:lastPrinted>2020-03-10T09:55:23Z</cp:lastPrinted>
  <dcterms:created xsi:type="dcterms:W3CDTF">2019-11-27T07:18:40Z</dcterms:created>
  <dcterms:modified xsi:type="dcterms:W3CDTF">2024-06-04T16:16:12Z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2020-01-09T00:00:00Z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2019-11-27T00:00:00Z</vt:filetime>
  </property>
</Properties>
</file>