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322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1482A-DDB6-41B5-8A52-F755527D0A40}" type="datetimeFigureOut">
              <a:rPr lang="en-GB" smtClean="0"/>
              <a:t>15/10/2022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D92A-0CC3-4589-B53C-7575E3D39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1323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1482A-DDB6-41B5-8A52-F755527D0A40}" type="datetimeFigureOut">
              <a:rPr lang="en-GB" smtClean="0"/>
              <a:t>15/10/2022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D92A-0CC3-4589-B53C-7575E3D39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688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1482A-DDB6-41B5-8A52-F755527D0A40}" type="datetimeFigureOut">
              <a:rPr lang="en-GB" smtClean="0"/>
              <a:t>15/10/2022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D92A-0CC3-4589-B53C-7575E3D39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444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1482A-DDB6-41B5-8A52-F755527D0A40}" type="datetimeFigureOut">
              <a:rPr lang="en-GB" smtClean="0"/>
              <a:t>15/10/2022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D92A-0CC3-4589-B53C-7575E3D39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056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1482A-DDB6-41B5-8A52-F755527D0A40}" type="datetimeFigureOut">
              <a:rPr lang="en-GB" smtClean="0"/>
              <a:t>15/10/2022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D92A-0CC3-4589-B53C-7575E3D39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8745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1482A-DDB6-41B5-8A52-F755527D0A40}" type="datetimeFigureOut">
              <a:rPr lang="en-GB" smtClean="0"/>
              <a:t>15/10/2022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D92A-0CC3-4589-B53C-7575E3D39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3401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1482A-DDB6-41B5-8A52-F755527D0A40}" type="datetimeFigureOut">
              <a:rPr lang="en-GB" smtClean="0"/>
              <a:t>15/10/2022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D92A-0CC3-4589-B53C-7575E3D39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030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1482A-DDB6-41B5-8A52-F755527D0A40}" type="datetimeFigureOut">
              <a:rPr lang="en-GB" smtClean="0"/>
              <a:t>15/10/2022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D92A-0CC3-4589-B53C-7575E3D39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4505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1482A-DDB6-41B5-8A52-F755527D0A40}" type="datetimeFigureOut">
              <a:rPr lang="en-GB" smtClean="0"/>
              <a:t>15/10/2022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D92A-0CC3-4589-B53C-7575E3D39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172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1482A-DDB6-41B5-8A52-F755527D0A40}" type="datetimeFigureOut">
              <a:rPr lang="en-GB" smtClean="0"/>
              <a:t>15/10/2022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D92A-0CC3-4589-B53C-7575E3D39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8584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1482A-DDB6-41B5-8A52-F755527D0A40}" type="datetimeFigureOut">
              <a:rPr lang="en-GB" smtClean="0"/>
              <a:t>15/10/2022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D92A-0CC3-4589-B53C-7575E3D39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5577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1482A-DDB6-41B5-8A52-F755527D0A40}" type="datetimeFigureOut">
              <a:rPr lang="en-GB" smtClean="0"/>
              <a:t>15/10/2022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3D92A-0CC3-4589-B53C-7575E3D39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58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8262F1F-814D-5124-F93E-369C5634B4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36021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80740D9-9C9A-BB65-51EB-838216DE73BB}"/>
              </a:ext>
            </a:extLst>
          </p:cNvPr>
          <p:cNvSpPr txBox="1"/>
          <p:nvPr/>
        </p:nvSpPr>
        <p:spPr>
          <a:xfrm>
            <a:off x="262218" y="504992"/>
            <a:ext cx="6333564" cy="44627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GB" sz="1200" b="1" i="0" u="none" strike="noStrike" baseline="0" dirty="0">
                <a:solidFill>
                  <a:srgbClr val="000000"/>
                </a:solidFill>
                <a:latin typeface="Century Gothic" panose="020B0502020202020204" pitchFamily="34" charset="0"/>
              </a:rPr>
              <a:t>Making a Chain: </a:t>
            </a:r>
          </a:p>
          <a:p>
            <a:pPr algn="ctr"/>
            <a:r>
              <a:rPr lang="en-GB" sz="1100" b="0" i="0" u="none" strike="noStrike" baseline="0" dirty="0">
                <a:solidFill>
                  <a:srgbClr val="000000"/>
                </a:solidFill>
                <a:latin typeface="Century Gothic" panose="020B0502020202020204" pitchFamily="34" charset="0"/>
              </a:rPr>
              <a:t>Try and link together </a:t>
            </a:r>
            <a:r>
              <a:rPr lang="en-GB" sz="1100" b="1" i="0" u="none" strike="noStrike" baseline="0" dirty="0">
                <a:solidFill>
                  <a:srgbClr val="000000"/>
                </a:solidFill>
                <a:latin typeface="Century Gothic" panose="020B0502020202020204" pitchFamily="34" charset="0"/>
              </a:rPr>
              <a:t>3 or 4 </a:t>
            </a:r>
            <a:r>
              <a:rPr lang="en-GB" sz="1100" b="0" i="0" u="none" strike="noStrike" baseline="0" dirty="0">
                <a:solidFill>
                  <a:srgbClr val="000000"/>
                </a:solidFill>
                <a:latin typeface="Century Gothic" panose="020B0502020202020204" pitchFamily="34" charset="0"/>
              </a:rPr>
              <a:t>of the concepts in the table and explain how they link. </a:t>
            </a:r>
            <a:endParaRPr lang="en-GB" sz="1100" dirty="0"/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F9F549AE-1F20-4D3F-1CE5-CBCDA09141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523105"/>
              </p:ext>
            </p:extLst>
          </p:nvPr>
        </p:nvGraphicFramePr>
        <p:xfrm>
          <a:off x="262218" y="1223682"/>
          <a:ext cx="6333567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3923">
                  <a:extLst>
                    <a:ext uri="{9D8B030D-6E8A-4147-A177-3AD203B41FA5}">
                      <a16:colId xmlns:a16="http://schemas.microsoft.com/office/drawing/2014/main" val="3011719560"/>
                    </a:ext>
                  </a:extLst>
                </a:gridCol>
                <a:gridCol w="981635">
                  <a:extLst>
                    <a:ext uri="{9D8B030D-6E8A-4147-A177-3AD203B41FA5}">
                      <a16:colId xmlns:a16="http://schemas.microsoft.com/office/drawing/2014/main" val="1630772298"/>
                    </a:ext>
                  </a:extLst>
                </a:gridCol>
                <a:gridCol w="974913">
                  <a:extLst>
                    <a:ext uri="{9D8B030D-6E8A-4147-A177-3AD203B41FA5}">
                      <a16:colId xmlns:a16="http://schemas.microsoft.com/office/drawing/2014/main" val="3403726788"/>
                    </a:ext>
                  </a:extLst>
                </a:gridCol>
                <a:gridCol w="978274">
                  <a:extLst>
                    <a:ext uri="{9D8B030D-6E8A-4147-A177-3AD203B41FA5}">
                      <a16:colId xmlns:a16="http://schemas.microsoft.com/office/drawing/2014/main" val="844680387"/>
                    </a:ext>
                  </a:extLst>
                </a:gridCol>
                <a:gridCol w="978274">
                  <a:extLst>
                    <a:ext uri="{9D8B030D-6E8A-4147-A177-3AD203B41FA5}">
                      <a16:colId xmlns:a16="http://schemas.microsoft.com/office/drawing/2014/main" val="130261769"/>
                    </a:ext>
                  </a:extLst>
                </a:gridCol>
                <a:gridCol w="978274">
                  <a:extLst>
                    <a:ext uri="{9D8B030D-6E8A-4147-A177-3AD203B41FA5}">
                      <a16:colId xmlns:a16="http://schemas.microsoft.com/office/drawing/2014/main" val="4066811887"/>
                    </a:ext>
                  </a:extLst>
                </a:gridCol>
                <a:gridCol w="978274">
                  <a:extLst>
                    <a:ext uri="{9D8B030D-6E8A-4147-A177-3AD203B41FA5}">
                      <a16:colId xmlns:a16="http://schemas.microsoft.com/office/drawing/2014/main" val="22420110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6461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3195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0781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90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27212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4537911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01873AA4-7AF4-C7B6-8A32-2FE74A2BE5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028" y="3721136"/>
            <a:ext cx="6403944" cy="5679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0876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A8E8B0D-85C1-7180-ED72-4C5BB317FC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108" y="360011"/>
            <a:ext cx="6625285" cy="940255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7926B45-53E0-C74F-0A4A-C37EFF8243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21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645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34</Words>
  <Application>Microsoft Office PowerPoint</Application>
  <PresentationFormat>A4 Paper (210x297 mm)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Kimberley Constable</dc:creator>
  <cp:lastModifiedBy>Kimberley Constable</cp:lastModifiedBy>
  <cp:revision>1</cp:revision>
  <dcterms:created xsi:type="dcterms:W3CDTF">2022-10-15T17:10:36Z</dcterms:created>
  <dcterms:modified xsi:type="dcterms:W3CDTF">2022-10-15T17:15:52Z</dcterms:modified>
</cp:coreProperties>
</file>