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906000" type="A4"/>
  <p:notesSz cx="6888163" cy="967105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1" d="100"/>
          <a:sy n="71" d="100"/>
        </p:scale>
        <p:origin x="3222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imberley Constable" userId="1c67c54c78895851" providerId="LiveId" clId="{F2810663-7042-4FCF-9F83-D716B8604C50}"/>
    <pc:docChg chg="undo custSel modSld">
      <pc:chgData name="Kimberley Constable" userId="1c67c54c78895851" providerId="LiveId" clId="{F2810663-7042-4FCF-9F83-D716B8604C50}" dt="2023-03-01T14:00:31.026" v="86" actId="207"/>
      <pc:docMkLst>
        <pc:docMk/>
      </pc:docMkLst>
      <pc:sldChg chg="modSp mod setBg">
        <pc:chgData name="Kimberley Constable" userId="1c67c54c78895851" providerId="LiveId" clId="{F2810663-7042-4FCF-9F83-D716B8604C50}" dt="2023-03-01T14:00:31.026" v="86" actId="207"/>
        <pc:sldMkLst>
          <pc:docMk/>
          <pc:sldMk cId="3261147766" sldId="256"/>
        </pc:sldMkLst>
        <pc:spChg chg="mod">
          <ac:chgData name="Kimberley Constable" userId="1c67c54c78895851" providerId="LiveId" clId="{F2810663-7042-4FCF-9F83-D716B8604C50}" dt="2023-03-01T13:59:25.192" v="80" actId="207"/>
          <ac:spMkLst>
            <pc:docMk/>
            <pc:sldMk cId="3261147766" sldId="256"/>
            <ac:spMk id="12" creationId="{5F08CA84-DE61-483B-22C3-3CA305AFF9D4}"/>
          </ac:spMkLst>
        </pc:spChg>
        <pc:spChg chg="mod">
          <ac:chgData name="Kimberley Constable" userId="1c67c54c78895851" providerId="LiveId" clId="{F2810663-7042-4FCF-9F83-D716B8604C50}" dt="2023-03-01T13:59:49.688" v="82" actId="207"/>
          <ac:spMkLst>
            <pc:docMk/>
            <pc:sldMk cId="3261147766" sldId="256"/>
            <ac:spMk id="19" creationId="{7DBBD2A4-0BDB-D9AB-9447-0E7FDB1233FE}"/>
          </ac:spMkLst>
        </pc:spChg>
        <pc:spChg chg="mod">
          <ac:chgData name="Kimberley Constable" userId="1c67c54c78895851" providerId="LiveId" clId="{F2810663-7042-4FCF-9F83-D716B8604C50}" dt="2023-03-01T14:00:14.166" v="84" actId="207"/>
          <ac:spMkLst>
            <pc:docMk/>
            <pc:sldMk cId="3261147766" sldId="256"/>
            <ac:spMk id="23" creationId="{403AB5E7-10FB-DE41-957A-995FE7D3C4E2}"/>
          </ac:spMkLst>
        </pc:spChg>
        <pc:spChg chg="mod">
          <ac:chgData name="Kimberley Constable" userId="1c67c54c78895851" providerId="LiveId" clId="{F2810663-7042-4FCF-9F83-D716B8604C50}" dt="2023-03-01T14:00:31.026" v="86" actId="207"/>
          <ac:spMkLst>
            <pc:docMk/>
            <pc:sldMk cId="3261147766" sldId="256"/>
            <ac:spMk id="35" creationId="{282F6D28-8EF6-41A7-9C1C-767491BF4E63}"/>
          </ac:spMkLst>
        </pc:spChg>
        <pc:spChg chg="mod">
          <ac:chgData name="Kimberley Constable" userId="1c67c54c78895851" providerId="LiveId" clId="{F2810663-7042-4FCF-9F83-D716B8604C50}" dt="2023-02-27T16:54:58.746" v="72" actId="20577"/>
          <ac:spMkLst>
            <pc:docMk/>
            <pc:sldMk cId="3261147766" sldId="256"/>
            <ac:spMk id="75" creationId="{C157DCCA-D589-0943-CC26-3F2751D4CB3B}"/>
          </ac:spMkLst>
        </pc:spChg>
        <pc:spChg chg="mod">
          <ac:chgData name="Kimberley Constable" userId="1c67c54c78895851" providerId="LiveId" clId="{F2810663-7042-4FCF-9F83-D716B8604C50}" dt="2023-02-27T16:27:47.730" v="5" actId="1037"/>
          <ac:spMkLst>
            <pc:docMk/>
            <pc:sldMk cId="3261147766" sldId="256"/>
            <ac:spMk id="82" creationId="{33E2AE66-D825-EBDF-A63C-B2EA27B32CA0}"/>
          </ac:spMkLst>
        </pc:spChg>
        <pc:spChg chg="mod">
          <ac:chgData name="Kimberley Constable" userId="1c67c54c78895851" providerId="LiveId" clId="{F2810663-7042-4FCF-9F83-D716B8604C50}" dt="2023-02-27T16:28:04.251" v="12" actId="1036"/>
          <ac:spMkLst>
            <pc:docMk/>
            <pc:sldMk cId="3261147766" sldId="256"/>
            <ac:spMk id="83" creationId="{3A6A6CE6-6B4B-57B4-4093-16813A63ED6D}"/>
          </ac:spMkLst>
        </pc:spChg>
        <pc:spChg chg="mod">
          <ac:chgData name="Kimberley Constable" userId="1c67c54c78895851" providerId="LiveId" clId="{F2810663-7042-4FCF-9F83-D716B8604C50}" dt="2023-02-27T16:28:09.945" v="14" actId="403"/>
          <ac:spMkLst>
            <pc:docMk/>
            <pc:sldMk cId="3261147766" sldId="256"/>
            <ac:spMk id="84" creationId="{E28B1FF5-91DA-2407-38FB-6A5EEFB66938}"/>
          </ac:spMkLst>
        </pc:spChg>
        <pc:spChg chg="mod">
          <ac:chgData name="Kimberley Constable" userId="1c67c54c78895851" providerId="LiveId" clId="{F2810663-7042-4FCF-9F83-D716B8604C50}" dt="2023-02-27T16:28:19.523" v="17" actId="1076"/>
          <ac:spMkLst>
            <pc:docMk/>
            <pc:sldMk cId="3261147766" sldId="256"/>
            <ac:spMk id="85" creationId="{DBF22074-E7D5-06E1-E411-4F789D7BF239}"/>
          </ac:spMkLst>
        </pc:spChg>
      </pc:sldChg>
    </pc:docChg>
  </pc:docChgLst>
  <pc:docChgLst>
    <pc:chgData name="Kimberley Constable" userId="1c67c54c78895851" providerId="LiveId" clId="{07F16C0E-51B4-47D5-9A44-76EBF5D3E01D}"/>
    <pc:docChg chg="custSel modSld">
      <pc:chgData name="Kimberley Constable" userId="1c67c54c78895851" providerId="LiveId" clId="{07F16C0E-51B4-47D5-9A44-76EBF5D3E01D}" dt="2023-05-31T11:47:27.653" v="3" actId="5793"/>
      <pc:docMkLst>
        <pc:docMk/>
      </pc:docMkLst>
      <pc:sldChg chg="modSp mod">
        <pc:chgData name="Kimberley Constable" userId="1c67c54c78895851" providerId="LiveId" clId="{07F16C0E-51B4-47D5-9A44-76EBF5D3E01D}" dt="2023-05-31T11:47:27.653" v="3" actId="5793"/>
        <pc:sldMkLst>
          <pc:docMk/>
          <pc:sldMk cId="3261147766" sldId="256"/>
        </pc:sldMkLst>
        <pc:spChg chg="mod">
          <ac:chgData name="Kimberley Constable" userId="1c67c54c78895851" providerId="LiveId" clId="{07F16C0E-51B4-47D5-9A44-76EBF5D3E01D}" dt="2023-05-31T11:47:27.653" v="3" actId="5793"/>
          <ac:spMkLst>
            <pc:docMk/>
            <pc:sldMk cId="3261147766" sldId="256"/>
            <ac:spMk id="73" creationId="{E5A316B2-F4D9-AC37-A55D-FB845F74595C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6BCCB-6C4A-4FE7-AE81-FACDBF07D6E8}" type="datetimeFigureOut">
              <a:rPr lang="en-GB" smtClean="0"/>
              <a:t>31/05/2023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53F79-6ADA-43CA-835A-42A9B045EF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383893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6BCCB-6C4A-4FE7-AE81-FACDBF07D6E8}" type="datetimeFigureOut">
              <a:rPr lang="en-GB" smtClean="0"/>
              <a:t>31/05/2023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53F79-6ADA-43CA-835A-42A9B045EF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952910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6BCCB-6C4A-4FE7-AE81-FACDBF07D6E8}" type="datetimeFigureOut">
              <a:rPr lang="en-GB" smtClean="0"/>
              <a:t>31/05/2023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53F79-6ADA-43CA-835A-42A9B045EF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3194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6BCCB-6C4A-4FE7-AE81-FACDBF07D6E8}" type="datetimeFigureOut">
              <a:rPr lang="en-GB" smtClean="0"/>
              <a:t>31/05/2023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53F79-6ADA-43CA-835A-42A9B045EF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583906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6BCCB-6C4A-4FE7-AE81-FACDBF07D6E8}" type="datetimeFigureOut">
              <a:rPr lang="en-GB" smtClean="0"/>
              <a:t>31/05/2023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53F79-6ADA-43CA-835A-42A9B045EF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002360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6BCCB-6C4A-4FE7-AE81-FACDBF07D6E8}" type="datetimeFigureOut">
              <a:rPr lang="en-GB" smtClean="0"/>
              <a:t>31/05/2023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53F79-6ADA-43CA-835A-42A9B045EF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270654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6BCCB-6C4A-4FE7-AE81-FACDBF07D6E8}" type="datetimeFigureOut">
              <a:rPr lang="en-GB" smtClean="0"/>
              <a:t>31/05/2023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53F79-6ADA-43CA-835A-42A9B045EF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370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6BCCB-6C4A-4FE7-AE81-FACDBF07D6E8}" type="datetimeFigureOut">
              <a:rPr lang="en-GB" smtClean="0"/>
              <a:t>31/05/2023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53F79-6ADA-43CA-835A-42A9B045EF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428228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6BCCB-6C4A-4FE7-AE81-FACDBF07D6E8}" type="datetimeFigureOut">
              <a:rPr lang="en-GB" smtClean="0"/>
              <a:t>31/05/2023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53F79-6ADA-43CA-835A-42A9B045EF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14612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6BCCB-6C4A-4FE7-AE81-FACDBF07D6E8}" type="datetimeFigureOut">
              <a:rPr lang="en-GB" smtClean="0"/>
              <a:t>31/05/2023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53F79-6ADA-43CA-835A-42A9B045EF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21544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D6BCCB-6C4A-4FE7-AE81-FACDBF07D6E8}" type="datetimeFigureOut">
              <a:rPr lang="en-GB" smtClean="0"/>
              <a:t>31/05/2023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A53F79-6ADA-43CA-835A-42A9B045EF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021851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D6BCCB-6C4A-4FE7-AE81-FACDBF07D6E8}" type="datetimeFigureOut">
              <a:rPr lang="en-GB" smtClean="0"/>
              <a:t>31/05/2023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A53F79-6ADA-43CA-835A-42A9B045EF5E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21632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svg"/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sv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5.png"/><Relationship Id="rId11" Type="http://schemas.openxmlformats.org/officeDocument/2006/relationships/image" Target="../media/image10.svg"/><Relationship Id="rId5" Type="http://schemas.openxmlformats.org/officeDocument/2006/relationships/image" Target="../media/image4.png"/><Relationship Id="rId15" Type="http://schemas.openxmlformats.org/officeDocument/2006/relationships/image" Target="../media/image14.svg"/><Relationship Id="rId10" Type="http://schemas.openxmlformats.org/officeDocument/2006/relationships/image" Target="../media/image9.png"/><Relationship Id="rId4" Type="http://schemas.openxmlformats.org/officeDocument/2006/relationships/image" Target="../media/image3.png"/><Relationship Id="rId9" Type="http://schemas.openxmlformats.org/officeDocument/2006/relationships/image" Target="../media/image8.sv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>
            <a:extLst>
              <a:ext uri="{FF2B5EF4-FFF2-40B4-BE49-F238E27FC236}">
                <a16:creationId xmlns:a16="http://schemas.microsoft.com/office/drawing/2014/main" id="{281656CB-F9E7-0612-B92C-FAE3BD058BAD}"/>
              </a:ext>
            </a:extLst>
          </p:cNvPr>
          <p:cNvSpPr/>
          <p:nvPr/>
        </p:nvSpPr>
        <p:spPr>
          <a:xfrm>
            <a:off x="524435" y="1439403"/>
            <a:ext cx="5526741" cy="160305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A293CC8-20A4-2636-3A98-0535FD20602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482"/>
            <a:ext cx="6858000" cy="360218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ABCFD046-F160-FDB9-33BE-AA173BE0E2FF}"/>
              </a:ext>
            </a:extLst>
          </p:cNvPr>
          <p:cNvSpPr txBox="1"/>
          <p:nvPr/>
        </p:nvSpPr>
        <p:spPr>
          <a:xfrm>
            <a:off x="363071" y="494410"/>
            <a:ext cx="6010835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3200" dirty="0">
                <a:latin typeface="Modern Love Grunge" panose="020B0604020202020204" pitchFamily="82" charset="0"/>
              </a:rPr>
              <a:t>How to P.A.C.E your Revision</a:t>
            </a:r>
          </a:p>
        </p:txBody>
      </p:sp>
      <p:grpSp>
        <p:nvGrpSpPr>
          <p:cNvPr id="14" name="Group 13">
            <a:extLst>
              <a:ext uri="{FF2B5EF4-FFF2-40B4-BE49-F238E27FC236}">
                <a16:creationId xmlns:a16="http://schemas.microsoft.com/office/drawing/2014/main" id="{4194B788-B403-2468-B666-3B0DB287C2ED}"/>
              </a:ext>
            </a:extLst>
          </p:cNvPr>
          <p:cNvGrpSpPr/>
          <p:nvPr/>
        </p:nvGrpSpPr>
        <p:grpSpPr>
          <a:xfrm>
            <a:off x="281183" y="1079185"/>
            <a:ext cx="2581836" cy="960707"/>
            <a:chOff x="363070" y="1573306"/>
            <a:chExt cx="3218331" cy="960707"/>
          </a:xfrm>
        </p:grpSpPr>
        <p:sp>
          <p:nvSpPr>
            <p:cNvPr id="13" name="Rectangle: Rounded Corners 12">
              <a:extLst>
                <a:ext uri="{FF2B5EF4-FFF2-40B4-BE49-F238E27FC236}">
                  <a16:creationId xmlns:a16="http://schemas.microsoft.com/office/drawing/2014/main" id="{54D5ECDB-7879-2402-C3CD-2C56A8C60242}"/>
                </a:ext>
              </a:extLst>
            </p:cNvPr>
            <p:cNvSpPr/>
            <p:nvPr/>
          </p:nvSpPr>
          <p:spPr>
            <a:xfrm>
              <a:off x="515471" y="1703016"/>
              <a:ext cx="3065930" cy="830997"/>
            </a:xfrm>
            <a:prstGeom prst="roundRect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2" name="Rectangle: Rounded Corners 11">
              <a:extLst>
                <a:ext uri="{FF2B5EF4-FFF2-40B4-BE49-F238E27FC236}">
                  <a16:creationId xmlns:a16="http://schemas.microsoft.com/office/drawing/2014/main" id="{5F08CA84-DE61-483B-22C3-3CA305AFF9D4}"/>
                </a:ext>
              </a:extLst>
            </p:cNvPr>
            <p:cNvSpPr/>
            <p:nvPr/>
          </p:nvSpPr>
          <p:spPr>
            <a:xfrm>
              <a:off x="363070" y="1573306"/>
              <a:ext cx="3065930" cy="830997"/>
            </a:xfrm>
            <a:prstGeom prst="roundRect">
              <a:avLst/>
            </a:prstGeom>
            <a:blipFill>
              <a:blip r:embed="rId3"/>
              <a:stretch>
                <a:fillRect/>
              </a:stretch>
            </a:blip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2B446CD9-FB80-363C-E899-C3A274667722}"/>
              </a:ext>
            </a:extLst>
          </p:cNvPr>
          <p:cNvSpPr/>
          <p:nvPr/>
        </p:nvSpPr>
        <p:spPr>
          <a:xfrm>
            <a:off x="544605" y="3616332"/>
            <a:ext cx="5526741" cy="1638876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17" name="Group 16">
            <a:extLst>
              <a:ext uri="{FF2B5EF4-FFF2-40B4-BE49-F238E27FC236}">
                <a16:creationId xmlns:a16="http://schemas.microsoft.com/office/drawing/2014/main" id="{5D550DAC-A959-F466-1B3A-06153D7AC586}"/>
              </a:ext>
            </a:extLst>
          </p:cNvPr>
          <p:cNvGrpSpPr/>
          <p:nvPr/>
        </p:nvGrpSpPr>
        <p:grpSpPr>
          <a:xfrm>
            <a:off x="3585046" y="3135978"/>
            <a:ext cx="2581836" cy="960707"/>
            <a:chOff x="363070" y="1573306"/>
            <a:chExt cx="3218331" cy="960707"/>
          </a:xfrm>
        </p:grpSpPr>
        <p:sp>
          <p:nvSpPr>
            <p:cNvPr id="18" name="Rectangle: Rounded Corners 17">
              <a:extLst>
                <a:ext uri="{FF2B5EF4-FFF2-40B4-BE49-F238E27FC236}">
                  <a16:creationId xmlns:a16="http://schemas.microsoft.com/office/drawing/2014/main" id="{CF150574-404B-09EC-0778-98FB0408EB01}"/>
                </a:ext>
              </a:extLst>
            </p:cNvPr>
            <p:cNvSpPr/>
            <p:nvPr/>
          </p:nvSpPr>
          <p:spPr>
            <a:xfrm>
              <a:off x="515471" y="1703016"/>
              <a:ext cx="3065930" cy="830997"/>
            </a:xfrm>
            <a:prstGeom prst="roundRect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19" name="Rectangle: Rounded Corners 18">
              <a:extLst>
                <a:ext uri="{FF2B5EF4-FFF2-40B4-BE49-F238E27FC236}">
                  <a16:creationId xmlns:a16="http://schemas.microsoft.com/office/drawing/2014/main" id="{7DBBD2A4-0BDB-D9AB-9447-0E7FDB1233FE}"/>
                </a:ext>
              </a:extLst>
            </p:cNvPr>
            <p:cNvSpPr/>
            <p:nvPr/>
          </p:nvSpPr>
          <p:spPr>
            <a:xfrm>
              <a:off x="363070" y="1573306"/>
              <a:ext cx="3065930" cy="830997"/>
            </a:xfrm>
            <a:prstGeom prst="roundRect">
              <a:avLst/>
            </a:prstGeom>
            <a:blipFill>
              <a:blip r:embed="rId4"/>
              <a:stretch>
                <a:fillRect/>
              </a:stretch>
            </a:blip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sp>
        <p:nvSpPr>
          <p:cNvPr id="20" name="Rectangle 19">
            <a:extLst>
              <a:ext uri="{FF2B5EF4-FFF2-40B4-BE49-F238E27FC236}">
                <a16:creationId xmlns:a16="http://schemas.microsoft.com/office/drawing/2014/main" id="{D0C4FFF7-E164-79AC-219D-47BD18D731DC}"/>
              </a:ext>
            </a:extLst>
          </p:cNvPr>
          <p:cNvSpPr/>
          <p:nvPr/>
        </p:nvSpPr>
        <p:spPr>
          <a:xfrm>
            <a:off x="583709" y="5752341"/>
            <a:ext cx="5526741" cy="1410883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C7182A3B-3051-D5B3-75D7-2A770336D6DB}"/>
              </a:ext>
            </a:extLst>
          </p:cNvPr>
          <p:cNvGrpSpPr/>
          <p:nvPr/>
        </p:nvGrpSpPr>
        <p:grpSpPr>
          <a:xfrm>
            <a:off x="340457" y="5392123"/>
            <a:ext cx="2581836" cy="960707"/>
            <a:chOff x="363070" y="1573306"/>
            <a:chExt cx="3218331" cy="960707"/>
          </a:xfrm>
        </p:grpSpPr>
        <p:sp>
          <p:nvSpPr>
            <p:cNvPr id="22" name="Rectangle: Rounded Corners 21">
              <a:extLst>
                <a:ext uri="{FF2B5EF4-FFF2-40B4-BE49-F238E27FC236}">
                  <a16:creationId xmlns:a16="http://schemas.microsoft.com/office/drawing/2014/main" id="{E21491FE-1611-52D0-E0EE-FF5A20743576}"/>
                </a:ext>
              </a:extLst>
            </p:cNvPr>
            <p:cNvSpPr/>
            <p:nvPr/>
          </p:nvSpPr>
          <p:spPr>
            <a:xfrm>
              <a:off x="515471" y="1703016"/>
              <a:ext cx="3065930" cy="830997"/>
            </a:xfrm>
            <a:prstGeom prst="roundRect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3" name="Rectangle: Rounded Corners 22">
              <a:extLst>
                <a:ext uri="{FF2B5EF4-FFF2-40B4-BE49-F238E27FC236}">
                  <a16:creationId xmlns:a16="http://schemas.microsoft.com/office/drawing/2014/main" id="{403AB5E7-10FB-DE41-957A-995FE7D3C4E2}"/>
                </a:ext>
              </a:extLst>
            </p:cNvPr>
            <p:cNvSpPr/>
            <p:nvPr/>
          </p:nvSpPr>
          <p:spPr>
            <a:xfrm>
              <a:off x="363070" y="1573306"/>
              <a:ext cx="3065930" cy="830997"/>
            </a:xfrm>
            <a:prstGeom prst="roundRect">
              <a:avLst/>
            </a:prstGeom>
            <a:blipFill>
              <a:blip r:embed="rId5"/>
              <a:stretch>
                <a:fillRect/>
              </a:stretch>
            </a:blip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sp>
        <p:nvSpPr>
          <p:cNvPr id="32" name="Rectangle 31">
            <a:extLst>
              <a:ext uri="{FF2B5EF4-FFF2-40B4-BE49-F238E27FC236}">
                <a16:creationId xmlns:a16="http://schemas.microsoft.com/office/drawing/2014/main" id="{A879589D-2DCA-EAA9-E738-DC9F9ACE66E9}"/>
              </a:ext>
            </a:extLst>
          </p:cNvPr>
          <p:cNvSpPr/>
          <p:nvPr/>
        </p:nvSpPr>
        <p:spPr>
          <a:xfrm>
            <a:off x="667645" y="7832513"/>
            <a:ext cx="5526741" cy="160305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grpSp>
        <p:nvGrpSpPr>
          <p:cNvPr id="33" name="Group 32">
            <a:extLst>
              <a:ext uri="{FF2B5EF4-FFF2-40B4-BE49-F238E27FC236}">
                <a16:creationId xmlns:a16="http://schemas.microsoft.com/office/drawing/2014/main" id="{1E7125FF-40AB-4F07-9576-3CDC0EB3D5FF}"/>
              </a:ext>
            </a:extLst>
          </p:cNvPr>
          <p:cNvGrpSpPr/>
          <p:nvPr/>
        </p:nvGrpSpPr>
        <p:grpSpPr>
          <a:xfrm>
            <a:off x="3735382" y="7352159"/>
            <a:ext cx="2581836" cy="960707"/>
            <a:chOff x="363070" y="1573306"/>
            <a:chExt cx="3218331" cy="960707"/>
          </a:xfrm>
        </p:grpSpPr>
        <p:sp>
          <p:nvSpPr>
            <p:cNvPr id="34" name="Rectangle: Rounded Corners 33">
              <a:extLst>
                <a:ext uri="{FF2B5EF4-FFF2-40B4-BE49-F238E27FC236}">
                  <a16:creationId xmlns:a16="http://schemas.microsoft.com/office/drawing/2014/main" id="{780B5AB7-98CE-573A-AE7B-08D1E8E8FE93}"/>
                </a:ext>
              </a:extLst>
            </p:cNvPr>
            <p:cNvSpPr/>
            <p:nvPr/>
          </p:nvSpPr>
          <p:spPr>
            <a:xfrm>
              <a:off x="515471" y="1703016"/>
              <a:ext cx="3065930" cy="830997"/>
            </a:xfrm>
            <a:prstGeom prst="roundRect">
              <a:avLst/>
            </a:prstGeom>
            <a:ln/>
          </p:spPr>
          <p:style>
            <a:lnRef idx="1">
              <a:schemeClr val="dk1"/>
            </a:lnRef>
            <a:fillRef idx="2">
              <a:schemeClr val="dk1"/>
            </a:fillRef>
            <a:effectRef idx="1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35" name="Rectangle: Rounded Corners 34">
              <a:extLst>
                <a:ext uri="{FF2B5EF4-FFF2-40B4-BE49-F238E27FC236}">
                  <a16:creationId xmlns:a16="http://schemas.microsoft.com/office/drawing/2014/main" id="{282F6D28-8EF6-41A7-9C1C-767491BF4E63}"/>
                </a:ext>
              </a:extLst>
            </p:cNvPr>
            <p:cNvSpPr/>
            <p:nvPr/>
          </p:nvSpPr>
          <p:spPr>
            <a:xfrm>
              <a:off x="363070" y="1573306"/>
              <a:ext cx="3065930" cy="830997"/>
            </a:xfrm>
            <a:prstGeom prst="roundRect">
              <a:avLst/>
            </a:prstGeom>
            <a:blipFill>
              <a:blip r:embed="rId6"/>
              <a:stretch>
                <a:fillRect/>
              </a:stretch>
            </a:blipFill>
            <a:ln/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lang="en-GB" dirty="0"/>
            </a:p>
          </p:txBody>
        </p:sp>
      </p:grpSp>
      <p:grpSp>
        <p:nvGrpSpPr>
          <p:cNvPr id="38" name="Group 37">
            <a:extLst>
              <a:ext uri="{FF2B5EF4-FFF2-40B4-BE49-F238E27FC236}">
                <a16:creationId xmlns:a16="http://schemas.microsoft.com/office/drawing/2014/main" id="{A99F83BC-5776-1793-DA29-28FA2CB53A31}"/>
              </a:ext>
            </a:extLst>
          </p:cNvPr>
          <p:cNvGrpSpPr/>
          <p:nvPr/>
        </p:nvGrpSpPr>
        <p:grpSpPr>
          <a:xfrm flipH="1">
            <a:off x="5820280" y="1159829"/>
            <a:ext cx="540000" cy="540000"/>
            <a:chOff x="-7403223" y="-182324"/>
            <a:chExt cx="6858000" cy="7467600"/>
          </a:xfrm>
        </p:grpSpPr>
        <p:pic>
          <p:nvPicPr>
            <p:cNvPr id="36" name="Picture 35">
              <a:extLst>
                <a:ext uri="{FF2B5EF4-FFF2-40B4-BE49-F238E27FC236}">
                  <a16:creationId xmlns:a16="http://schemas.microsoft.com/office/drawing/2014/main" id="{0196BCCE-6445-05AC-7191-8E48F57F1EBF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-7403223" y="-182324"/>
              <a:ext cx="6858000" cy="7467600"/>
            </a:xfrm>
            <a:prstGeom prst="rect">
              <a:avLst/>
            </a:prstGeom>
          </p:spPr>
        </p:pic>
        <p:sp>
          <p:nvSpPr>
            <p:cNvPr id="37" name="Rectangle 36">
              <a:extLst>
                <a:ext uri="{FF2B5EF4-FFF2-40B4-BE49-F238E27FC236}">
                  <a16:creationId xmlns:a16="http://schemas.microsoft.com/office/drawing/2014/main" id="{88774731-B7F6-AA3E-12DA-1D0E1D6DD2F6}"/>
                </a:ext>
              </a:extLst>
            </p:cNvPr>
            <p:cNvSpPr/>
            <p:nvPr/>
          </p:nvSpPr>
          <p:spPr>
            <a:xfrm>
              <a:off x="-4901452" y="2039892"/>
              <a:ext cx="2696134" cy="3352231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12B05B01-89FA-1C6C-C717-CF1E5389B4A9}"/>
              </a:ext>
            </a:extLst>
          </p:cNvPr>
          <p:cNvGrpSpPr/>
          <p:nvPr/>
        </p:nvGrpSpPr>
        <p:grpSpPr>
          <a:xfrm>
            <a:off x="363071" y="3425548"/>
            <a:ext cx="540000" cy="540000"/>
            <a:chOff x="-7403223" y="-182324"/>
            <a:chExt cx="6858000" cy="7467600"/>
          </a:xfrm>
        </p:grpSpPr>
        <p:pic>
          <p:nvPicPr>
            <p:cNvPr id="40" name="Picture 39">
              <a:extLst>
                <a:ext uri="{FF2B5EF4-FFF2-40B4-BE49-F238E27FC236}">
                  <a16:creationId xmlns:a16="http://schemas.microsoft.com/office/drawing/2014/main" id="{77D69BFF-C5D9-2B18-D514-F8592F2017B1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-7403223" y="-182324"/>
              <a:ext cx="6858000" cy="7467600"/>
            </a:xfrm>
            <a:prstGeom prst="rect">
              <a:avLst/>
            </a:prstGeom>
          </p:spPr>
        </p:pic>
        <p:sp>
          <p:nvSpPr>
            <p:cNvPr id="41" name="Rectangle 40">
              <a:extLst>
                <a:ext uri="{FF2B5EF4-FFF2-40B4-BE49-F238E27FC236}">
                  <a16:creationId xmlns:a16="http://schemas.microsoft.com/office/drawing/2014/main" id="{4A324406-101D-FDE5-255E-FF5750FCDBF6}"/>
                </a:ext>
              </a:extLst>
            </p:cNvPr>
            <p:cNvSpPr/>
            <p:nvPr/>
          </p:nvSpPr>
          <p:spPr>
            <a:xfrm>
              <a:off x="-4901452" y="2039892"/>
              <a:ext cx="2696134" cy="3352231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42" name="Group 41">
            <a:extLst>
              <a:ext uri="{FF2B5EF4-FFF2-40B4-BE49-F238E27FC236}">
                <a16:creationId xmlns:a16="http://schemas.microsoft.com/office/drawing/2014/main" id="{116EB45E-DE3B-257D-9B0D-5F8758B573D6}"/>
              </a:ext>
            </a:extLst>
          </p:cNvPr>
          <p:cNvGrpSpPr/>
          <p:nvPr/>
        </p:nvGrpSpPr>
        <p:grpSpPr>
          <a:xfrm flipH="1">
            <a:off x="5781176" y="5613404"/>
            <a:ext cx="540000" cy="540000"/>
            <a:chOff x="-7403223" y="-182324"/>
            <a:chExt cx="6858000" cy="7467600"/>
          </a:xfrm>
        </p:grpSpPr>
        <p:pic>
          <p:nvPicPr>
            <p:cNvPr id="43" name="Picture 42">
              <a:extLst>
                <a:ext uri="{FF2B5EF4-FFF2-40B4-BE49-F238E27FC236}">
                  <a16:creationId xmlns:a16="http://schemas.microsoft.com/office/drawing/2014/main" id="{9F7C0A93-05B6-E881-F60B-1D2B1CA65256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-7403223" y="-182324"/>
              <a:ext cx="6858000" cy="7467600"/>
            </a:xfrm>
            <a:prstGeom prst="rect">
              <a:avLst/>
            </a:prstGeom>
          </p:spPr>
        </p:pic>
        <p:sp>
          <p:nvSpPr>
            <p:cNvPr id="44" name="Rectangle 43">
              <a:extLst>
                <a:ext uri="{FF2B5EF4-FFF2-40B4-BE49-F238E27FC236}">
                  <a16:creationId xmlns:a16="http://schemas.microsoft.com/office/drawing/2014/main" id="{7F13B024-14CE-D748-9C1B-96AF2CD5DCD3}"/>
                </a:ext>
              </a:extLst>
            </p:cNvPr>
            <p:cNvSpPr/>
            <p:nvPr/>
          </p:nvSpPr>
          <p:spPr>
            <a:xfrm>
              <a:off x="-4901452" y="2039892"/>
              <a:ext cx="2696134" cy="3352231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45" name="Group 44">
            <a:extLst>
              <a:ext uri="{FF2B5EF4-FFF2-40B4-BE49-F238E27FC236}">
                <a16:creationId xmlns:a16="http://schemas.microsoft.com/office/drawing/2014/main" id="{B77C9BCE-A3F5-D032-66B3-4F16F70F129F}"/>
              </a:ext>
            </a:extLst>
          </p:cNvPr>
          <p:cNvGrpSpPr/>
          <p:nvPr/>
        </p:nvGrpSpPr>
        <p:grpSpPr>
          <a:xfrm>
            <a:off x="386687" y="7604587"/>
            <a:ext cx="540000" cy="540000"/>
            <a:chOff x="-7403223" y="-182324"/>
            <a:chExt cx="6858000" cy="7467600"/>
          </a:xfrm>
        </p:grpSpPr>
        <p:pic>
          <p:nvPicPr>
            <p:cNvPr id="46" name="Picture 45">
              <a:extLst>
                <a:ext uri="{FF2B5EF4-FFF2-40B4-BE49-F238E27FC236}">
                  <a16:creationId xmlns:a16="http://schemas.microsoft.com/office/drawing/2014/main" id="{5D3418E0-33A8-BA5E-DE4D-CF147C0D6C61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-7403223" y="-182324"/>
              <a:ext cx="6858000" cy="7467600"/>
            </a:xfrm>
            <a:prstGeom prst="rect">
              <a:avLst/>
            </a:prstGeom>
          </p:spPr>
        </p:pic>
        <p:sp>
          <p:nvSpPr>
            <p:cNvPr id="47" name="Rectangle 46">
              <a:extLst>
                <a:ext uri="{FF2B5EF4-FFF2-40B4-BE49-F238E27FC236}">
                  <a16:creationId xmlns:a16="http://schemas.microsoft.com/office/drawing/2014/main" id="{861C2CCC-1165-AD21-334C-F7194B3D1E91}"/>
                </a:ext>
              </a:extLst>
            </p:cNvPr>
            <p:cNvSpPr/>
            <p:nvPr/>
          </p:nvSpPr>
          <p:spPr>
            <a:xfrm>
              <a:off x="-4901452" y="2039892"/>
              <a:ext cx="2696134" cy="3352231"/>
            </a:xfrm>
            <a:prstGeom prst="rect">
              <a:avLst/>
            </a:prstGeom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</p:grpSp>
      <p:grpSp>
        <p:nvGrpSpPr>
          <p:cNvPr id="55" name="Group 54">
            <a:extLst>
              <a:ext uri="{FF2B5EF4-FFF2-40B4-BE49-F238E27FC236}">
                <a16:creationId xmlns:a16="http://schemas.microsoft.com/office/drawing/2014/main" id="{405E7248-E5A5-9315-6C82-8E4B7B4A1609}"/>
              </a:ext>
            </a:extLst>
          </p:cNvPr>
          <p:cNvGrpSpPr/>
          <p:nvPr/>
        </p:nvGrpSpPr>
        <p:grpSpPr>
          <a:xfrm>
            <a:off x="591671" y="3042455"/>
            <a:ext cx="136010" cy="385324"/>
            <a:chOff x="591671" y="3022096"/>
            <a:chExt cx="126000" cy="405683"/>
          </a:xfrm>
        </p:grpSpPr>
        <p:pic>
          <p:nvPicPr>
            <p:cNvPr id="52" name="Graphic 51">
              <a:extLst>
                <a:ext uri="{FF2B5EF4-FFF2-40B4-BE49-F238E27FC236}">
                  <a16:creationId xmlns:a16="http://schemas.microsoft.com/office/drawing/2014/main" id="{55AB4CE5-3461-0536-C722-F6E44FBC87CE}"/>
                </a:ext>
              </a:extLst>
            </p:cNvPr>
            <p:cNvPicPr>
              <a:picLocks/>
            </p:cNvPicPr>
            <p:nvPr/>
          </p:nvPicPr>
          <p:blipFill rotWithShape="1"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rcRect l="41791" t="40758" r="41376" b="41849"/>
            <a:stretch/>
          </p:blipFill>
          <p:spPr>
            <a:xfrm>
              <a:off x="591671" y="3022096"/>
              <a:ext cx="126000" cy="144000"/>
            </a:xfrm>
            <a:prstGeom prst="rect">
              <a:avLst/>
            </a:prstGeom>
          </p:spPr>
        </p:pic>
        <p:pic>
          <p:nvPicPr>
            <p:cNvPr id="53" name="Graphic 52">
              <a:extLst>
                <a:ext uri="{FF2B5EF4-FFF2-40B4-BE49-F238E27FC236}">
                  <a16:creationId xmlns:a16="http://schemas.microsoft.com/office/drawing/2014/main" id="{067E1464-31BF-9872-FBA2-0697CE3FED16}"/>
                </a:ext>
              </a:extLst>
            </p:cNvPr>
            <p:cNvPicPr>
              <a:picLocks/>
            </p:cNvPicPr>
            <p:nvPr/>
          </p:nvPicPr>
          <p:blipFill rotWithShape="1"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rcRect l="41791" t="40758" r="41376" b="41849"/>
            <a:stretch/>
          </p:blipFill>
          <p:spPr>
            <a:xfrm>
              <a:off x="591671" y="3148199"/>
              <a:ext cx="126000" cy="144000"/>
            </a:xfrm>
            <a:prstGeom prst="rect">
              <a:avLst/>
            </a:prstGeom>
          </p:spPr>
        </p:pic>
        <p:pic>
          <p:nvPicPr>
            <p:cNvPr id="54" name="Graphic 53">
              <a:extLst>
                <a:ext uri="{FF2B5EF4-FFF2-40B4-BE49-F238E27FC236}">
                  <a16:creationId xmlns:a16="http://schemas.microsoft.com/office/drawing/2014/main" id="{B4EC63FA-7399-A836-1183-38A430DADEBA}"/>
                </a:ext>
              </a:extLst>
            </p:cNvPr>
            <p:cNvPicPr>
              <a:picLocks/>
            </p:cNvPicPr>
            <p:nvPr/>
          </p:nvPicPr>
          <p:blipFill rotWithShape="1"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rcRect l="41791" t="40758" r="41376" b="41849"/>
            <a:stretch/>
          </p:blipFill>
          <p:spPr>
            <a:xfrm>
              <a:off x="591671" y="3283779"/>
              <a:ext cx="126000" cy="144000"/>
            </a:xfrm>
            <a:prstGeom prst="rect">
              <a:avLst/>
            </a:prstGeom>
          </p:spPr>
        </p:pic>
      </p:grpSp>
      <p:grpSp>
        <p:nvGrpSpPr>
          <p:cNvPr id="56" name="Group 55">
            <a:extLst>
              <a:ext uri="{FF2B5EF4-FFF2-40B4-BE49-F238E27FC236}">
                <a16:creationId xmlns:a16="http://schemas.microsoft.com/office/drawing/2014/main" id="{B866BB8C-7364-FD21-4138-493BED392F9F}"/>
              </a:ext>
            </a:extLst>
          </p:cNvPr>
          <p:cNvGrpSpPr/>
          <p:nvPr/>
        </p:nvGrpSpPr>
        <p:grpSpPr>
          <a:xfrm>
            <a:off x="5957571" y="5214764"/>
            <a:ext cx="126000" cy="405683"/>
            <a:chOff x="591671" y="3022096"/>
            <a:chExt cx="126000" cy="405683"/>
          </a:xfrm>
        </p:grpSpPr>
        <p:pic>
          <p:nvPicPr>
            <p:cNvPr id="57" name="Graphic 56">
              <a:extLst>
                <a:ext uri="{FF2B5EF4-FFF2-40B4-BE49-F238E27FC236}">
                  <a16:creationId xmlns:a16="http://schemas.microsoft.com/office/drawing/2014/main" id="{F192A3DD-3BA2-8BF0-B8C9-1FA9F2FD3DBC}"/>
                </a:ext>
              </a:extLst>
            </p:cNvPr>
            <p:cNvPicPr>
              <a:picLocks/>
            </p:cNvPicPr>
            <p:nvPr/>
          </p:nvPicPr>
          <p:blipFill rotWithShape="1"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rcRect l="41791" t="40758" r="41376" b="41849"/>
            <a:stretch/>
          </p:blipFill>
          <p:spPr>
            <a:xfrm>
              <a:off x="591671" y="3022096"/>
              <a:ext cx="126000" cy="144000"/>
            </a:xfrm>
            <a:prstGeom prst="rect">
              <a:avLst/>
            </a:prstGeom>
          </p:spPr>
        </p:pic>
        <p:pic>
          <p:nvPicPr>
            <p:cNvPr id="58" name="Graphic 57">
              <a:extLst>
                <a:ext uri="{FF2B5EF4-FFF2-40B4-BE49-F238E27FC236}">
                  <a16:creationId xmlns:a16="http://schemas.microsoft.com/office/drawing/2014/main" id="{A292DAEB-8CC5-63ED-888C-E7E16754669C}"/>
                </a:ext>
              </a:extLst>
            </p:cNvPr>
            <p:cNvPicPr>
              <a:picLocks/>
            </p:cNvPicPr>
            <p:nvPr/>
          </p:nvPicPr>
          <p:blipFill rotWithShape="1"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rcRect l="41791" t="40758" r="41376" b="41849"/>
            <a:stretch/>
          </p:blipFill>
          <p:spPr>
            <a:xfrm>
              <a:off x="591671" y="3148199"/>
              <a:ext cx="126000" cy="144000"/>
            </a:xfrm>
            <a:prstGeom prst="rect">
              <a:avLst/>
            </a:prstGeom>
          </p:spPr>
        </p:pic>
        <p:pic>
          <p:nvPicPr>
            <p:cNvPr id="59" name="Graphic 58">
              <a:extLst>
                <a:ext uri="{FF2B5EF4-FFF2-40B4-BE49-F238E27FC236}">
                  <a16:creationId xmlns:a16="http://schemas.microsoft.com/office/drawing/2014/main" id="{575A8B7D-D59F-B2D0-AED3-90EB1A3D4F30}"/>
                </a:ext>
              </a:extLst>
            </p:cNvPr>
            <p:cNvPicPr>
              <a:picLocks/>
            </p:cNvPicPr>
            <p:nvPr/>
          </p:nvPicPr>
          <p:blipFill rotWithShape="1"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rcRect l="41791" t="40758" r="41376" b="41849"/>
            <a:stretch/>
          </p:blipFill>
          <p:spPr>
            <a:xfrm>
              <a:off x="591671" y="3283779"/>
              <a:ext cx="126000" cy="144000"/>
            </a:xfrm>
            <a:prstGeom prst="rect">
              <a:avLst/>
            </a:prstGeom>
          </p:spPr>
        </p:pic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3CCF13B6-8255-E393-3061-A15943194612}"/>
              </a:ext>
            </a:extLst>
          </p:cNvPr>
          <p:cNvGrpSpPr/>
          <p:nvPr/>
        </p:nvGrpSpPr>
        <p:grpSpPr>
          <a:xfrm>
            <a:off x="603697" y="7184362"/>
            <a:ext cx="126000" cy="405683"/>
            <a:chOff x="591671" y="3022096"/>
            <a:chExt cx="126000" cy="405683"/>
          </a:xfrm>
        </p:grpSpPr>
        <p:pic>
          <p:nvPicPr>
            <p:cNvPr id="61" name="Graphic 60">
              <a:extLst>
                <a:ext uri="{FF2B5EF4-FFF2-40B4-BE49-F238E27FC236}">
                  <a16:creationId xmlns:a16="http://schemas.microsoft.com/office/drawing/2014/main" id="{65A46108-622D-78B0-C6F5-FAECA9BEBE17}"/>
                </a:ext>
              </a:extLst>
            </p:cNvPr>
            <p:cNvPicPr>
              <a:picLocks/>
            </p:cNvPicPr>
            <p:nvPr/>
          </p:nvPicPr>
          <p:blipFill rotWithShape="1"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rcRect l="41791" t="40758" r="41376" b="41849"/>
            <a:stretch/>
          </p:blipFill>
          <p:spPr>
            <a:xfrm>
              <a:off x="591671" y="3022096"/>
              <a:ext cx="126000" cy="144000"/>
            </a:xfrm>
            <a:prstGeom prst="rect">
              <a:avLst/>
            </a:prstGeom>
          </p:spPr>
        </p:pic>
        <p:pic>
          <p:nvPicPr>
            <p:cNvPr id="62" name="Graphic 61">
              <a:extLst>
                <a:ext uri="{FF2B5EF4-FFF2-40B4-BE49-F238E27FC236}">
                  <a16:creationId xmlns:a16="http://schemas.microsoft.com/office/drawing/2014/main" id="{A4F06A35-38EC-3A7A-AF16-E0514D35BEFA}"/>
                </a:ext>
              </a:extLst>
            </p:cNvPr>
            <p:cNvPicPr>
              <a:picLocks/>
            </p:cNvPicPr>
            <p:nvPr/>
          </p:nvPicPr>
          <p:blipFill rotWithShape="1"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rcRect l="41791" t="40758" r="41376" b="41849"/>
            <a:stretch/>
          </p:blipFill>
          <p:spPr>
            <a:xfrm>
              <a:off x="591671" y="3148199"/>
              <a:ext cx="126000" cy="144000"/>
            </a:xfrm>
            <a:prstGeom prst="rect">
              <a:avLst/>
            </a:prstGeom>
          </p:spPr>
        </p:pic>
        <p:pic>
          <p:nvPicPr>
            <p:cNvPr id="63" name="Graphic 62">
              <a:extLst>
                <a:ext uri="{FF2B5EF4-FFF2-40B4-BE49-F238E27FC236}">
                  <a16:creationId xmlns:a16="http://schemas.microsoft.com/office/drawing/2014/main" id="{28FA9590-BE7C-C279-0663-B0695DC4D245}"/>
                </a:ext>
              </a:extLst>
            </p:cNvPr>
            <p:cNvPicPr>
              <a:picLocks/>
            </p:cNvPicPr>
            <p:nvPr/>
          </p:nvPicPr>
          <p:blipFill rotWithShape="1">
            <a:blip r:embed="rId8">
              <a:extLst>
                <a:ext uri="{96DAC541-7B7A-43D3-8B79-37D633B846F1}">
                  <asvg:svgBlip xmlns:asvg="http://schemas.microsoft.com/office/drawing/2016/SVG/main" r:embed="rId9"/>
                </a:ext>
              </a:extLst>
            </a:blip>
            <a:srcRect l="41791" t="40758" r="41376" b="41849"/>
            <a:stretch/>
          </p:blipFill>
          <p:spPr>
            <a:xfrm>
              <a:off x="591671" y="3283779"/>
              <a:ext cx="126000" cy="144000"/>
            </a:xfrm>
            <a:prstGeom prst="rect">
              <a:avLst/>
            </a:prstGeom>
          </p:spPr>
        </p:pic>
      </p:grpSp>
      <p:sp>
        <p:nvSpPr>
          <p:cNvPr id="64" name="TextBox 63">
            <a:extLst>
              <a:ext uri="{FF2B5EF4-FFF2-40B4-BE49-F238E27FC236}">
                <a16:creationId xmlns:a16="http://schemas.microsoft.com/office/drawing/2014/main" id="{0830A68F-CD52-2EA4-5733-0C492CA9B071}"/>
              </a:ext>
            </a:extLst>
          </p:cNvPr>
          <p:cNvSpPr txBox="1"/>
          <p:nvPr/>
        </p:nvSpPr>
        <p:spPr>
          <a:xfrm>
            <a:off x="415833" y="1136954"/>
            <a:ext cx="30910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>
                <a:latin typeface="Modern Love Grunge" panose="04070805081005020601" pitchFamily="82" charset="0"/>
              </a:rPr>
              <a:t>P</a:t>
            </a:r>
          </a:p>
        </p:txBody>
      </p:sp>
      <p:sp>
        <p:nvSpPr>
          <p:cNvPr id="65" name="TextBox 64">
            <a:extLst>
              <a:ext uri="{FF2B5EF4-FFF2-40B4-BE49-F238E27FC236}">
                <a16:creationId xmlns:a16="http://schemas.microsoft.com/office/drawing/2014/main" id="{D9DD717E-3912-2472-9452-A84E77CDA784}"/>
              </a:ext>
            </a:extLst>
          </p:cNvPr>
          <p:cNvSpPr txBox="1"/>
          <p:nvPr/>
        </p:nvSpPr>
        <p:spPr>
          <a:xfrm>
            <a:off x="3658244" y="3172165"/>
            <a:ext cx="30910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>
                <a:latin typeface="Modern Love Grunge" panose="04070805081005020601" pitchFamily="82" charset="0"/>
              </a:rPr>
              <a:t>A</a:t>
            </a:r>
          </a:p>
        </p:txBody>
      </p:sp>
      <p:sp>
        <p:nvSpPr>
          <p:cNvPr id="66" name="TextBox 65">
            <a:extLst>
              <a:ext uri="{FF2B5EF4-FFF2-40B4-BE49-F238E27FC236}">
                <a16:creationId xmlns:a16="http://schemas.microsoft.com/office/drawing/2014/main" id="{29202149-6F53-08DA-A832-1F0E051F91E9}"/>
              </a:ext>
            </a:extLst>
          </p:cNvPr>
          <p:cNvSpPr txBox="1"/>
          <p:nvPr/>
        </p:nvSpPr>
        <p:spPr>
          <a:xfrm>
            <a:off x="381363" y="5420040"/>
            <a:ext cx="30910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>
                <a:latin typeface="Modern Love Grunge" panose="04070805081005020601" pitchFamily="82" charset="0"/>
              </a:rPr>
              <a:t>C</a:t>
            </a:r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CF1AEE3D-02FB-B0F1-2618-A7ADC1A48736}"/>
              </a:ext>
            </a:extLst>
          </p:cNvPr>
          <p:cNvSpPr txBox="1"/>
          <p:nvPr/>
        </p:nvSpPr>
        <p:spPr>
          <a:xfrm>
            <a:off x="3797434" y="7389535"/>
            <a:ext cx="30910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6000" dirty="0">
                <a:latin typeface="Modern Love Grunge" panose="04070805081005020601" pitchFamily="82" charset="0"/>
              </a:rPr>
              <a:t>E</a:t>
            </a:r>
          </a:p>
        </p:txBody>
      </p:sp>
      <p:sp>
        <p:nvSpPr>
          <p:cNvPr id="68" name="TextBox 67">
            <a:extLst>
              <a:ext uri="{FF2B5EF4-FFF2-40B4-BE49-F238E27FC236}">
                <a16:creationId xmlns:a16="http://schemas.microsoft.com/office/drawing/2014/main" id="{065C811E-0CC7-C45D-5C51-AD25E84F84DD}"/>
              </a:ext>
            </a:extLst>
          </p:cNvPr>
          <p:cNvSpPr txBox="1"/>
          <p:nvPr/>
        </p:nvSpPr>
        <p:spPr>
          <a:xfrm>
            <a:off x="645793" y="1509502"/>
            <a:ext cx="2050292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latin typeface="Century Gothic" panose="020B0502020202020204" pitchFamily="34" charset="0"/>
              </a:rPr>
              <a:t>LAN YOUR TIME</a:t>
            </a:r>
          </a:p>
        </p:txBody>
      </p:sp>
      <p:sp>
        <p:nvSpPr>
          <p:cNvPr id="69" name="TextBox 68">
            <a:extLst>
              <a:ext uri="{FF2B5EF4-FFF2-40B4-BE49-F238E27FC236}">
                <a16:creationId xmlns:a16="http://schemas.microsoft.com/office/drawing/2014/main" id="{D347580E-AD44-8973-6525-1B8604C711F2}"/>
              </a:ext>
            </a:extLst>
          </p:cNvPr>
          <p:cNvSpPr txBox="1"/>
          <p:nvPr/>
        </p:nvSpPr>
        <p:spPr>
          <a:xfrm>
            <a:off x="4177720" y="3379918"/>
            <a:ext cx="20502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latin typeface="Century Gothic" panose="020B0502020202020204" pitchFamily="34" charset="0"/>
              </a:rPr>
              <a:t>UDIT </a:t>
            </a:r>
          </a:p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KNOWLEDGE</a:t>
            </a:r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615FB141-6F7F-06DD-ECF7-65AB55D0E64F}"/>
              </a:ext>
            </a:extLst>
          </p:cNvPr>
          <p:cNvSpPr txBox="1"/>
          <p:nvPr/>
        </p:nvSpPr>
        <p:spPr>
          <a:xfrm>
            <a:off x="855104" y="5614499"/>
            <a:ext cx="20502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latin typeface="Century Gothic" panose="020B0502020202020204" pitchFamily="34" charset="0"/>
              </a:rPr>
              <a:t>HECK YOUR </a:t>
            </a:r>
          </a:p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UNDERSTANDING</a:t>
            </a:r>
          </a:p>
        </p:txBody>
      </p:sp>
      <p:sp>
        <p:nvSpPr>
          <p:cNvPr id="71" name="TextBox 70">
            <a:extLst>
              <a:ext uri="{FF2B5EF4-FFF2-40B4-BE49-F238E27FC236}">
                <a16:creationId xmlns:a16="http://schemas.microsoft.com/office/drawing/2014/main" id="{6436AE43-8445-00BB-6CE2-0CF1D8B7A253}"/>
              </a:ext>
            </a:extLst>
          </p:cNvPr>
          <p:cNvSpPr txBox="1"/>
          <p:nvPr/>
        </p:nvSpPr>
        <p:spPr>
          <a:xfrm>
            <a:off x="4166746" y="7649039"/>
            <a:ext cx="205029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latin typeface="Century Gothic" panose="020B0502020202020204" pitchFamily="34" charset="0"/>
              </a:rPr>
              <a:t>XAM </a:t>
            </a:r>
          </a:p>
          <a:p>
            <a:pPr algn="ctr"/>
            <a:r>
              <a:rPr lang="en-GB" sz="1600" b="1" dirty="0">
                <a:latin typeface="Century Gothic" panose="020B0502020202020204" pitchFamily="34" charset="0"/>
              </a:rPr>
              <a:t>PRACTICE </a:t>
            </a:r>
          </a:p>
        </p:txBody>
      </p:sp>
      <p:sp>
        <p:nvSpPr>
          <p:cNvPr id="72" name="TextBox 71">
            <a:extLst>
              <a:ext uri="{FF2B5EF4-FFF2-40B4-BE49-F238E27FC236}">
                <a16:creationId xmlns:a16="http://schemas.microsoft.com/office/drawing/2014/main" id="{814C5F08-AAA2-FE71-19B7-CDC1D9A642E2}"/>
              </a:ext>
            </a:extLst>
          </p:cNvPr>
          <p:cNvSpPr txBox="1"/>
          <p:nvPr/>
        </p:nvSpPr>
        <p:spPr>
          <a:xfrm>
            <a:off x="2849361" y="1456043"/>
            <a:ext cx="3201815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5250" indent="-95250">
              <a:buFont typeface="Arial" panose="020B0604020202020204" pitchFamily="34" charset="0"/>
              <a:buChar char="•"/>
            </a:pPr>
            <a:r>
              <a:rPr lang="en-GB" sz="1100" dirty="0">
                <a:latin typeface="Century Gothic" panose="020B0502020202020204" pitchFamily="34" charset="0"/>
              </a:rPr>
              <a:t>Build revision into your study schedule – don’t leave it until there is an in-class test  or exam coming up</a:t>
            </a:r>
          </a:p>
        </p:txBody>
      </p:sp>
      <p:sp>
        <p:nvSpPr>
          <p:cNvPr id="73" name="TextBox 72">
            <a:extLst>
              <a:ext uri="{FF2B5EF4-FFF2-40B4-BE49-F238E27FC236}">
                <a16:creationId xmlns:a16="http://schemas.microsoft.com/office/drawing/2014/main" id="{E5A316B2-F4D9-AC37-A55D-FB845F74595C}"/>
              </a:ext>
            </a:extLst>
          </p:cNvPr>
          <p:cNvSpPr txBox="1"/>
          <p:nvPr/>
        </p:nvSpPr>
        <p:spPr>
          <a:xfrm>
            <a:off x="564415" y="1962470"/>
            <a:ext cx="5514197" cy="10758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5250" indent="-952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100" dirty="0">
                <a:latin typeface="Century Gothic" panose="020B0502020202020204" pitchFamily="34" charset="0"/>
              </a:rPr>
              <a:t>Block your time into 30 </a:t>
            </a:r>
            <a:r>
              <a:rPr lang="en-GB" sz="1100" dirty="0">
                <a:latin typeface="Century Gothic" panose="020B0502020202020204" pitchFamily="34" charset="0"/>
                <a:sym typeface="Wingdings" panose="05000000000000000000" pitchFamily="2" charset="2"/>
              </a:rPr>
              <a:t></a:t>
            </a:r>
            <a:r>
              <a:rPr lang="en-GB" sz="1100" dirty="0">
                <a:latin typeface="Century Gothic" panose="020B0502020202020204" pitchFamily="34" charset="0"/>
              </a:rPr>
              <a:t> 45-minute blocks – space out your subjects. </a:t>
            </a:r>
          </a:p>
          <a:p>
            <a:pPr marL="95250" indent="-952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100" dirty="0">
                <a:latin typeface="Century Gothic" panose="020B0502020202020204" pitchFamily="34" charset="0"/>
              </a:rPr>
              <a:t>Interleave topics you feel confident with topics you don’t.</a:t>
            </a:r>
          </a:p>
          <a:p>
            <a:pPr marL="95250" indent="-952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100" dirty="0">
                <a:latin typeface="Century Gothic" panose="020B0502020202020204" pitchFamily="34" charset="0"/>
              </a:rPr>
              <a:t>Identify specific tasks to complete, that you can tick or cross off. </a:t>
            </a:r>
          </a:p>
          <a:p>
            <a:pPr marL="95250" indent="-952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100" dirty="0">
                <a:latin typeface="Century Gothic" panose="020B0502020202020204" pitchFamily="34" charset="0"/>
              </a:rPr>
              <a:t>Write it down! Use a planner or timetable to keep track of your revision. </a:t>
            </a:r>
          </a:p>
        </p:txBody>
      </p:sp>
      <p:pic>
        <p:nvPicPr>
          <p:cNvPr id="74" name="Graphic 73">
            <a:extLst>
              <a:ext uri="{FF2B5EF4-FFF2-40B4-BE49-F238E27FC236}">
                <a16:creationId xmlns:a16="http://schemas.microsoft.com/office/drawing/2014/main" id="{079C4928-0CDA-E46E-5FC3-B518F728003B}"/>
              </a:ext>
            </a:extLst>
          </p:cNvPr>
          <p:cNvPicPr>
            <a:picLocks/>
          </p:cNvPicPr>
          <p:nvPr/>
        </p:nvPicPr>
        <p:blipFill>
          <a:blip r:embed="rId10">
            <a:extLs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2215985" y="1084983"/>
            <a:ext cx="554411" cy="567878"/>
          </a:xfrm>
          <a:prstGeom prst="rect">
            <a:avLst/>
          </a:prstGeom>
        </p:spPr>
      </p:pic>
      <p:sp>
        <p:nvSpPr>
          <p:cNvPr id="75" name="TextBox 74">
            <a:extLst>
              <a:ext uri="{FF2B5EF4-FFF2-40B4-BE49-F238E27FC236}">
                <a16:creationId xmlns:a16="http://schemas.microsoft.com/office/drawing/2014/main" id="{C157DCCA-D589-0943-CC26-3F2751D4CB3B}"/>
              </a:ext>
            </a:extLst>
          </p:cNvPr>
          <p:cNvSpPr txBox="1"/>
          <p:nvPr/>
        </p:nvSpPr>
        <p:spPr>
          <a:xfrm>
            <a:off x="903072" y="3655031"/>
            <a:ext cx="2574214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>
                <a:latin typeface="Century Gothic" panose="020B0502020202020204" pitchFamily="34" charset="0"/>
              </a:rPr>
              <a:t>Choose a topic or area you are going to focus on. </a:t>
            </a:r>
          </a:p>
        </p:txBody>
      </p:sp>
      <p:sp>
        <p:nvSpPr>
          <p:cNvPr id="76" name="TextBox 75">
            <a:extLst>
              <a:ext uri="{FF2B5EF4-FFF2-40B4-BE49-F238E27FC236}">
                <a16:creationId xmlns:a16="http://schemas.microsoft.com/office/drawing/2014/main" id="{6B164C15-B581-DF39-34D1-0C012234A16C}"/>
              </a:ext>
            </a:extLst>
          </p:cNvPr>
          <p:cNvSpPr txBox="1"/>
          <p:nvPr/>
        </p:nvSpPr>
        <p:spPr>
          <a:xfrm>
            <a:off x="617803" y="4066326"/>
            <a:ext cx="2807111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>
                <a:latin typeface="Century Gothic" panose="020B0502020202020204" pitchFamily="34" charset="0"/>
              </a:rPr>
              <a:t>Brain dump everything your can remember about this topic. 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500" dirty="0">
              <a:latin typeface="Century Gothic" panose="020B0502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>
                <a:latin typeface="Century Gothic" panose="020B0502020202020204" pitchFamily="34" charset="0"/>
              </a:rPr>
              <a:t>Time yourself – this will keep you focused. ~15 minutes.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GB" sz="500" dirty="0">
              <a:latin typeface="Century Gothic" panose="020B0502020202020204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GB" sz="1100" dirty="0">
                <a:latin typeface="Century Gothic" panose="020B0502020202020204" pitchFamily="34" charset="0"/>
              </a:rPr>
              <a:t>Keep it all in one colour. </a:t>
            </a:r>
          </a:p>
        </p:txBody>
      </p:sp>
      <p:pic>
        <p:nvPicPr>
          <p:cNvPr id="77" name="Graphic 76">
            <a:extLst>
              <a:ext uri="{FF2B5EF4-FFF2-40B4-BE49-F238E27FC236}">
                <a16:creationId xmlns:a16="http://schemas.microsoft.com/office/drawing/2014/main" id="{87029231-EFAF-AABE-00C3-2688E77F7C8E}"/>
              </a:ext>
            </a:extLst>
          </p:cNvPr>
          <p:cNvPicPr>
            <a:picLocks/>
          </p:cNvPicPr>
          <p:nvPr/>
        </p:nvPicPr>
        <p:blipFill>
          <a:blip r:embed="rId12">
            <a:extLst>
              <a:ext uri="{96DAC541-7B7A-43D3-8B79-37D633B846F1}">
                <asvg:svgBlip xmlns:asvg="http://schemas.microsoft.com/office/drawing/2016/SVG/main" r:embed="rId13"/>
              </a:ext>
            </a:extLst>
          </a:blip>
          <a:stretch>
            <a:fillRect/>
          </a:stretch>
        </p:blipFill>
        <p:spPr>
          <a:xfrm>
            <a:off x="5431811" y="3160226"/>
            <a:ext cx="586181" cy="508453"/>
          </a:xfrm>
          <a:prstGeom prst="rect">
            <a:avLst/>
          </a:prstGeom>
        </p:spPr>
      </p:pic>
      <p:pic>
        <p:nvPicPr>
          <p:cNvPr id="80" name="Graphic 79">
            <a:extLst>
              <a:ext uri="{FF2B5EF4-FFF2-40B4-BE49-F238E27FC236}">
                <a16:creationId xmlns:a16="http://schemas.microsoft.com/office/drawing/2014/main" id="{8F69F72F-A158-6D70-7F1F-011F7B1B1212}"/>
              </a:ext>
            </a:extLst>
          </p:cNvPr>
          <p:cNvPicPr>
            <a:picLocks/>
          </p:cNvPicPr>
          <p:nvPr/>
        </p:nvPicPr>
        <p:blipFill>
          <a:blip r:embed="rId14">
            <a:extLst>
              <a:ext uri="{96DAC541-7B7A-43D3-8B79-37D633B846F1}">
                <asvg:svgBlip xmlns:asvg="http://schemas.microsoft.com/office/drawing/2016/SVG/main" r:embed="rId15"/>
              </a:ext>
            </a:extLst>
          </a:blip>
          <a:stretch>
            <a:fillRect/>
          </a:stretch>
        </p:blipFill>
        <p:spPr>
          <a:xfrm>
            <a:off x="2107456" y="5327174"/>
            <a:ext cx="692577" cy="699301"/>
          </a:xfrm>
          <a:prstGeom prst="rect">
            <a:avLst/>
          </a:prstGeom>
        </p:spPr>
      </p:pic>
      <p:sp>
        <p:nvSpPr>
          <p:cNvPr id="81" name="TextBox 80">
            <a:extLst>
              <a:ext uri="{FF2B5EF4-FFF2-40B4-BE49-F238E27FC236}">
                <a16:creationId xmlns:a16="http://schemas.microsoft.com/office/drawing/2014/main" id="{70E6124E-E0BE-4869-EC6C-F0FE8746A83F}"/>
              </a:ext>
            </a:extLst>
          </p:cNvPr>
          <p:cNvSpPr txBox="1"/>
          <p:nvPr/>
        </p:nvSpPr>
        <p:spPr>
          <a:xfrm>
            <a:off x="3495352" y="4078923"/>
            <a:ext cx="2555824" cy="1107996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GB" sz="1100" b="1" dirty="0">
                <a:latin typeface="Century Gothic" panose="020B0502020202020204" pitchFamily="34" charset="0"/>
              </a:rPr>
              <a:t>Example Audit Activities</a:t>
            </a:r>
            <a:endParaRPr lang="en-GB" sz="1100" dirty="0">
              <a:latin typeface="Century Gothic" panose="020B0502020202020204" pitchFamily="34" charset="0"/>
            </a:endParaRPr>
          </a:p>
          <a:p>
            <a:pPr marL="273050" indent="-88900">
              <a:buFont typeface="Arial" panose="020B0604020202020204" pitchFamily="34" charset="0"/>
              <a:buChar char="•"/>
            </a:pPr>
            <a:r>
              <a:rPr lang="en-GB" sz="1100" dirty="0">
                <a:latin typeface="Century Gothic" panose="020B0502020202020204" pitchFamily="34" charset="0"/>
              </a:rPr>
              <a:t>Mindmap </a:t>
            </a:r>
          </a:p>
          <a:p>
            <a:pPr marL="273050" indent="-88900">
              <a:buFont typeface="Arial" panose="020B0604020202020204" pitchFamily="34" charset="0"/>
              <a:buChar char="•"/>
            </a:pPr>
            <a:r>
              <a:rPr lang="en-GB" sz="1100" dirty="0">
                <a:latin typeface="Century Gothic" panose="020B0502020202020204" pitchFamily="34" charset="0"/>
              </a:rPr>
              <a:t>Answer knowledge questions</a:t>
            </a:r>
          </a:p>
          <a:p>
            <a:pPr marL="273050" indent="-88900">
              <a:buFont typeface="Arial" panose="020B0604020202020204" pitchFamily="34" charset="0"/>
              <a:buChar char="•"/>
            </a:pPr>
            <a:r>
              <a:rPr lang="en-GB" sz="1100" dirty="0">
                <a:latin typeface="Century Gothic" panose="020B0502020202020204" pitchFamily="34" charset="0"/>
              </a:rPr>
              <a:t>Online quizzing</a:t>
            </a:r>
          </a:p>
          <a:p>
            <a:pPr marL="273050" indent="-88900">
              <a:buFont typeface="Arial" panose="020B0604020202020204" pitchFamily="34" charset="0"/>
              <a:buChar char="•"/>
            </a:pPr>
            <a:r>
              <a:rPr lang="en-GB" sz="1100" dirty="0">
                <a:latin typeface="Century Gothic" panose="020B0502020202020204" pitchFamily="34" charset="0"/>
              </a:rPr>
              <a:t>Retrieval clocks</a:t>
            </a:r>
          </a:p>
          <a:p>
            <a:pPr marL="273050" indent="-88900">
              <a:buFont typeface="Arial" panose="020B0604020202020204" pitchFamily="34" charset="0"/>
              <a:buChar char="•"/>
            </a:pPr>
            <a:r>
              <a:rPr lang="en-GB" sz="1100" dirty="0">
                <a:latin typeface="Century Gothic" panose="020B0502020202020204" pitchFamily="34" charset="0"/>
              </a:rPr>
              <a:t>Table notes</a:t>
            </a:r>
          </a:p>
        </p:txBody>
      </p:sp>
      <p:sp>
        <p:nvSpPr>
          <p:cNvPr id="82" name="TextBox 81">
            <a:extLst>
              <a:ext uri="{FF2B5EF4-FFF2-40B4-BE49-F238E27FC236}">
                <a16:creationId xmlns:a16="http://schemas.microsoft.com/office/drawing/2014/main" id="{33E2AE66-D825-EBDF-A63C-B2EA27B32CA0}"/>
              </a:ext>
            </a:extLst>
          </p:cNvPr>
          <p:cNvSpPr txBox="1"/>
          <p:nvPr/>
        </p:nvSpPr>
        <p:spPr>
          <a:xfrm>
            <a:off x="5760359" y="1259559"/>
            <a:ext cx="5459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accent1">
                    <a:lumMod val="20000"/>
                    <a:lumOff val="80000"/>
                  </a:schemeClr>
                </a:solidFill>
                <a:latin typeface="Modern Love Grunge" panose="04070805081005020601" pitchFamily="82" charset="0"/>
              </a:rPr>
              <a:t>1</a:t>
            </a:r>
          </a:p>
        </p:txBody>
      </p:sp>
      <p:sp>
        <p:nvSpPr>
          <p:cNvPr id="83" name="TextBox 82">
            <a:extLst>
              <a:ext uri="{FF2B5EF4-FFF2-40B4-BE49-F238E27FC236}">
                <a16:creationId xmlns:a16="http://schemas.microsoft.com/office/drawing/2014/main" id="{3A6A6CE6-6B4B-57B4-4093-16813A63ED6D}"/>
              </a:ext>
            </a:extLst>
          </p:cNvPr>
          <p:cNvSpPr txBox="1"/>
          <p:nvPr/>
        </p:nvSpPr>
        <p:spPr>
          <a:xfrm>
            <a:off x="392575" y="3513281"/>
            <a:ext cx="5459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accent1">
                    <a:lumMod val="20000"/>
                    <a:lumOff val="80000"/>
                  </a:schemeClr>
                </a:solidFill>
                <a:latin typeface="Modern Love Grunge" panose="04070805081005020601" pitchFamily="82" charset="0"/>
              </a:rPr>
              <a:t>2</a:t>
            </a:r>
          </a:p>
        </p:txBody>
      </p:sp>
      <p:sp>
        <p:nvSpPr>
          <p:cNvPr id="84" name="TextBox 83">
            <a:extLst>
              <a:ext uri="{FF2B5EF4-FFF2-40B4-BE49-F238E27FC236}">
                <a16:creationId xmlns:a16="http://schemas.microsoft.com/office/drawing/2014/main" id="{E28B1FF5-91DA-2407-38FB-6A5EEFB66938}"/>
              </a:ext>
            </a:extLst>
          </p:cNvPr>
          <p:cNvSpPr txBox="1"/>
          <p:nvPr/>
        </p:nvSpPr>
        <p:spPr>
          <a:xfrm>
            <a:off x="5745084" y="5711721"/>
            <a:ext cx="5459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accent1">
                    <a:lumMod val="20000"/>
                    <a:lumOff val="80000"/>
                  </a:schemeClr>
                </a:solidFill>
                <a:latin typeface="Modern Love Grunge" panose="04070805081005020601" pitchFamily="82" charset="0"/>
              </a:rPr>
              <a:t>3</a:t>
            </a:r>
          </a:p>
        </p:txBody>
      </p:sp>
      <p:sp>
        <p:nvSpPr>
          <p:cNvPr id="85" name="TextBox 84">
            <a:extLst>
              <a:ext uri="{FF2B5EF4-FFF2-40B4-BE49-F238E27FC236}">
                <a16:creationId xmlns:a16="http://schemas.microsoft.com/office/drawing/2014/main" id="{DBF22074-E7D5-06E1-E411-4F789D7BF239}"/>
              </a:ext>
            </a:extLst>
          </p:cNvPr>
          <p:cNvSpPr txBox="1"/>
          <p:nvPr/>
        </p:nvSpPr>
        <p:spPr>
          <a:xfrm>
            <a:off x="381063" y="7679006"/>
            <a:ext cx="54591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400" dirty="0">
                <a:solidFill>
                  <a:schemeClr val="accent1">
                    <a:lumMod val="20000"/>
                    <a:lumOff val="80000"/>
                  </a:schemeClr>
                </a:solidFill>
                <a:latin typeface="Modern Love Grunge" panose="04070805081005020601" pitchFamily="82" charset="0"/>
              </a:rPr>
              <a:t>4</a:t>
            </a:r>
          </a:p>
        </p:txBody>
      </p:sp>
      <p:pic>
        <p:nvPicPr>
          <p:cNvPr id="86" name="Graphic 85">
            <a:extLst>
              <a:ext uri="{FF2B5EF4-FFF2-40B4-BE49-F238E27FC236}">
                <a16:creationId xmlns:a16="http://schemas.microsoft.com/office/drawing/2014/main" id="{7892309F-398B-2A2F-31D9-D1901388C3EA}"/>
              </a:ext>
            </a:extLst>
          </p:cNvPr>
          <p:cNvPicPr>
            <a:picLocks/>
          </p:cNvPicPr>
          <p:nvPr/>
        </p:nvPicPr>
        <p:blipFill>
          <a:blip r:embed="rId16">
            <a:extLst>
              <a:ext uri="{96DAC541-7B7A-43D3-8B79-37D633B846F1}">
                <asvg:svgBlip xmlns:asvg="http://schemas.microsoft.com/office/drawing/2016/SVG/main" r:embed="rId17"/>
              </a:ext>
            </a:extLst>
          </a:blip>
          <a:stretch>
            <a:fillRect/>
          </a:stretch>
        </p:blipFill>
        <p:spPr>
          <a:xfrm>
            <a:off x="5672942" y="7446045"/>
            <a:ext cx="522016" cy="540000"/>
          </a:xfrm>
          <a:prstGeom prst="rect">
            <a:avLst/>
          </a:prstGeom>
        </p:spPr>
      </p:pic>
      <p:sp>
        <p:nvSpPr>
          <p:cNvPr id="87" name="TextBox 86">
            <a:extLst>
              <a:ext uri="{FF2B5EF4-FFF2-40B4-BE49-F238E27FC236}">
                <a16:creationId xmlns:a16="http://schemas.microsoft.com/office/drawing/2014/main" id="{62A60EF5-8C4D-07EF-3792-9E2F66FA4BD9}"/>
              </a:ext>
            </a:extLst>
          </p:cNvPr>
          <p:cNvSpPr txBox="1"/>
          <p:nvPr/>
        </p:nvSpPr>
        <p:spPr>
          <a:xfrm>
            <a:off x="2881387" y="5752341"/>
            <a:ext cx="2893879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5250" indent="-95250">
              <a:buFont typeface="Arial" panose="020B0604020202020204" pitchFamily="34" charset="0"/>
              <a:buChar char="•"/>
            </a:pPr>
            <a:r>
              <a:rPr lang="en-GB" sz="1100" dirty="0">
                <a:latin typeface="Century Gothic" panose="020B0502020202020204" pitchFamily="34" charset="0"/>
              </a:rPr>
              <a:t>Use your notes, textbook and any       other resources available to you to add  to your audit activity – use a second colour.</a:t>
            </a:r>
          </a:p>
        </p:txBody>
      </p:sp>
      <p:sp>
        <p:nvSpPr>
          <p:cNvPr id="88" name="TextBox 87">
            <a:extLst>
              <a:ext uri="{FF2B5EF4-FFF2-40B4-BE49-F238E27FC236}">
                <a16:creationId xmlns:a16="http://schemas.microsoft.com/office/drawing/2014/main" id="{E15CB16C-8064-A036-1212-9D883CC12033}"/>
              </a:ext>
            </a:extLst>
          </p:cNvPr>
          <p:cNvSpPr txBox="1"/>
          <p:nvPr/>
        </p:nvSpPr>
        <p:spPr>
          <a:xfrm>
            <a:off x="627543" y="6453628"/>
            <a:ext cx="5481890" cy="56797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5250" indent="-952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100" dirty="0">
                <a:latin typeface="Century Gothic" panose="020B0502020202020204" pitchFamily="34" charset="0"/>
              </a:rPr>
              <a:t>Pair and share with another student taking your course/ subject.</a:t>
            </a:r>
          </a:p>
          <a:p>
            <a:pPr marL="95250" indent="-952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1100" dirty="0">
                <a:latin typeface="Century Gothic" panose="020B0502020202020204" pitchFamily="34" charset="0"/>
              </a:rPr>
              <a:t>See your teacher and ask specific and focused questions.  </a:t>
            </a:r>
          </a:p>
        </p:txBody>
      </p:sp>
      <p:sp>
        <p:nvSpPr>
          <p:cNvPr id="89" name="TextBox 88">
            <a:extLst>
              <a:ext uri="{FF2B5EF4-FFF2-40B4-BE49-F238E27FC236}">
                <a16:creationId xmlns:a16="http://schemas.microsoft.com/office/drawing/2014/main" id="{456B1B0C-FC35-4D8A-3E33-D8DE63A284C1}"/>
              </a:ext>
            </a:extLst>
          </p:cNvPr>
          <p:cNvSpPr txBox="1"/>
          <p:nvPr/>
        </p:nvSpPr>
        <p:spPr>
          <a:xfrm>
            <a:off x="943892" y="7842410"/>
            <a:ext cx="2790917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5250" indent="-95250">
              <a:buFont typeface="Arial" panose="020B0604020202020204" pitchFamily="34" charset="0"/>
              <a:buChar char="•"/>
            </a:pPr>
            <a:r>
              <a:rPr lang="en-GB" sz="1100" dirty="0">
                <a:latin typeface="Century Gothic" panose="020B0502020202020204" pitchFamily="34" charset="0"/>
              </a:rPr>
              <a:t>Choose an exam question or a series of questions linked to the topic. </a:t>
            </a:r>
          </a:p>
        </p:txBody>
      </p:sp>
      <p:sp>
        <p:nvSpPr>
          <p:cNvPr id="90" name="TextBox 89">
            <a:extLst>
              <a:ext uri="{FF2B5EF4-FFF2-40B4-BE49-F238E27FC236}">
                <a16:creationId xmlns:a16="http://schemas.microsoft.com/office/drawing/2014/main" id="{0A1C28C2-83D2-6483-1111-474EB549EB4F}"/>
              </a:ext>
            </a:extLst>
          </p:cNvPr>
          <p:cNvSpPr txBox="1"/>
          <p:nvPr/>
        </p:nvSpPr>
        <p:spPr>
          <a:xfrm>
            <a:off x="714339" y="8321421"/>
            <a:ext cx="5513673" cy="10926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5250" indent="-95250">
              <a:buFont typeface="Arial" panose="020B0604020202020204" pitchFamily="34" charset="0"/>
              <a:buChar char="•"/>
            </a:pPr>
            <a:r>
              <a:rPr lang="en-GB" sz="1100" dirty="0">
                <a:latin typeface="Century Gothic" panose="020B0502020202020204" pitchFamily="34" charset="0"/>
              </a:rPr>
              <a:t>Answer the question[s] using the timing of about 1 mark per minute. Be strict with yourself. </a:t>
            </a:r>
          </a:p>
          <a:p>
            <a:pPr marL="95250" indent="-95250">
              <a:buFont typeface="Arial" panose="020B0604020202020204" pitchFamily="34" charset="0"/>
              <a:buChar char="•"/>
            </a:pPr>
            <a:endParaRPr lang="en-GB" sz="500" dirty="0">
              <a:latin typeface="Century Gothic" panose="020B0502020202020204" pitchFamily="34" charset="0"/>
            </a:endParaRPr>
          </a:p>
          <a:p>
            <a:pPr marL="95250" indent="-95250">
              <a:buFont typeface="Arial" panose="020B0604020202020204" pitchFamily="34" charset="0"/>
              <a:buChar char="•"/>
            </a:pPr>
            <a:r>
              <a:rPr lang="en-GB" sz="1100" dirty="0">
                <a:latin typeface="Century Gothic" panose="020B0502020202020204" pitchFamily="34" charset="0"/>
              </a:rPr>
              <a:t>When the time is up finish off the question in a different colour. </a:t>
            </a:r>
          </a:p>
          <a:p>
            <a:pPr marL="95250" indent="-95250">
              <a:buFont typeface="Arial" panose="020B0604020202020204" pitchFamily="34" charset="0"/>
              <a:buChar char="•"/>
            </a:pPr>
            <a:endParaRPr lang="en-GB" sz="500" dirty="0">
              <a:latin typeface="Century Gothic" panose="020B0502020202020204" pitchFamily="34" charset="0"/>
            </a:endParaRPr>
          </a:p>
          <a:p>
            <a:pPr marL="95250" indent="-95250">
              <a:buFont typeface="Arial" panose="020B0604020202020204" pitchFamily="34" charset="0"/>
              <a:buChar char="•"/>
            </a:pPr>
            <a:r>
              <a:rPr lang="en-GB" sz="1100" dirty="0">
                <a:latin typeface="Century Gothic" panose="020B0502020202020204" pitchFamily="34" charset="0"/>
              </a:rPr>
              <a:t>Go back to your notes and add / annotate your answer with things you missed in a third colour</a:t>
            </a:r>
          </a:p>
        </p:txBody>
      </p:sp>
    </p:spTree>
    <p:extLst>
      <p:ext uri="{BB962C8B-B14F-4D97-AF65-F5344CB8AC3E}">
        <p14:creationId xmlns:p14="http://schemas.microsoft.com/office/powerpoint/2010/main" val="32611477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350" row="3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511C6D0A-9CFB-48D3-9453-D382A3C055AD}">
  <we:reference id="wa104381063" version="1.0.0.1" store="en-001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0</TotalTime>
  <Words>272</Words>
  <Application>Microsoft Office PowerPoint</Application>
  <PresentationFormat>A4 Paper (210x297 mm)</PresentationFormat>
  <Paragraphs>42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Calibri Light</vt:lpstr>
      <vt:lpstr>Century Gothic</vt:lpstr>
      <vt:lpstr>Modern Love Grunge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Kimberley Constable</dc:creator>
  <cp:lastModifiedBy>Kimberley Constable</cp:lastModifiedBy>
  <cp:revision>1</cp:revision>
  <dcterms:created xsi:type="dcterms:W3CDTF">2023-02-27T15:22:14Z</dcterms:created>
  <dcterms:modified xsi:type="dcterms:W3CDTF">2023-05-31T11:47:34Z</dcterms:modified>
</cp:coreProperties>
</file>